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ACE8A"/>
    <a:srgbClr val="FFFFFF"/>
    <a:srgbClr val="FFCC66"/>
    <a:srgbClr val="CC990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45" autoAdjust="0"/>
    <p:restoredTop sz="85675" autoAdjust="0"/>
  </p:normalViewPr>
  <p:slideViewPr>
    <p:cSldViewPr snapToGrid="0">
      <p:cViewPr varScale="1">
        <p:scale>
          <a:sx n="56" d="100"/>
          <a:sy n="56" d="100"/>
        </p:scale>
        <p:origin x="292" y="56"/>
      </p:cViewPr>
      <p:guideLst/>
    </p:cSldViewPr>
  </p:slideViewPr>
  <p:outlineViewPr>
    <p:cViewPr>
      <p:scale>
        <a:sx n="33" d="100"/>
        <a:sy n="33" d="100"/>
      </p:scale>
      <p:origin x="0" y="-10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768" y="-24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810C9A-7D09-4E3B-8CD4-A54B2EC6997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7C30624-8FFC-48BA-AA3C-8322D3692AC3}">
      <dgm:prSet phldrT="[文字]" custT="1"/>
      <dgm:spPr/>
      <dgm:t>
        <a:bodyPr/>
        <a:lstStyle/>
        <a:p>
          <a:r>
            <a:rPr lang="zh-TW" altLang="en-US" sz="1800" b="1" dirty="0" smtClean="0"/>
            <a:t>困難</a:t>
          </a:r>
          <a:endParaRPr lang="zh-TW" altLang="en-US" sz="1800" b="1" dirty="0"/>
        </a:p>
      </dgm:t>
    </dgm:pt>
    <dgm:pt modelId="{E5F7518C-3B36-4C38-A956-D0690BC980F7}" type="par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69EB9B82-E938-4307-90C6-1D63DE087CD8}" type="sib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9CF1ED46-6151-4DCD-9B1D-76B747CC7B25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05AE5A79-1340-45CE-9A1F-B4C3494832F7}" type="par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CBDA0A38-B697-4F0C-95E3-638C2B4E9726}" type="sib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2266FED0-E3E1-4379-A812-108CF7376CC3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1447B32C-2826-47A6-AD90-952D2C0FD082}" type="par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7FFF48FA-73B5-442B-A433-4B5F4A53C527}" type="sib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8F819C0B-94D9-4564-BEF4-F5AAB6123E14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 dirty="0"/>
        </a:p>
      </dgm:t>
    </dgm:pt>
    <dgm:pt modelId="{DF7CE3CB-710F-4E33-AF7D-E21808D16B7A}" type="par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27555B54-1747-4561-85F9-1576CE6B8D97}" type="sib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6CDDB156-DA07-45E3-B10E-B23F9EF6B806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12CDAD72-575F-4E1F-AE8A-16C126B3C511}" type="par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071C289D-1DF4-43D8-87C5-349B8869B4F0}" type="sib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E653FC2F-0E08-4031-B828-F04CBA515A9F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26081603-FAB9-4771-95FB-B3CA0AD55E26}" type="par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EADD76D8-C6FE-4D35-8F74-73C890B64381}" type="sib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F80D3E30-6023-4F6B-8C2C-BF59C50C23B9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0041DFBA-F45F-420F-8961-52329457D36F}" type="par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6412C58A-1AAE-4ABB-A764-F9FD592250A6}" type="sib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032479F7-B0E2-4126-91AE-801D072E2B1A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536A64F7-13FF-439A-B8BF-490C0F3557DB}" type="par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D6F5AC16-5EB5-451A-A8E1-F21EDF94855C}" type="sib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B85F4682-67FA-4399-813C-A153FA1FFC79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9C5BE4A1-7C09-4E20-AE86-8FF761857B26}" type="par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7FD479EE-2BFA-4FE7-AB86-ED18537064EE}" type="sib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987325F6-CAAD-49AB-92A6-ED80A6F17442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407C08DC-84A1-47E4-826E-2E3DB1222F6A}" type="par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189AD1A-8DED-479F-9B13-5B2E40917053}" type="sib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8A6BD72-F666-4792-89EA-6EAE5FFA809F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307A35A3-93A8-4D37-B523-DD34A4BEA739}" type="par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DE29B966-6FFD-4F62-B1A6-52AA72FCCD77}" type="sib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3E9B9B55-B5A6-4DC3-AD7C-69CDF7D349C7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9C67F655-B415-44DE-856A-0D9EE33F333F}" type="par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980332DE-9AB9-48D0-BDEA-BC95C70A486A}" type="sib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B3ED356E-0BA5-4415-8ED0-4F429AA3BACA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/>
        </a:p>
      </dgm:t>
    </dgm:pt>
    <dgm:pt modelId="{46B62EA6-5E4E-46AF-A83E-8BA0A1CE2CFC}" type="par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B4D122A0-659C-4BF4-9BF1-E14378F34908}" type="sib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57A85E23-6560-4284-B3DE-ADAB53C31A6E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3C226136-ED2C-4E4D-A9F1-B3B9A26CB676}" type="par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463458A4-1EC7-40D6-A24E-5CF4D35BEA77}" type="sib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EA09C284-C37F-4D85-83DF-C1BAFEB3759D}">
      <dgm:prSet phldrT="[文字]" custT="1"/>
      <dgm:spPr/>
      <dgm:t>
        <a:bodyPr/>
        <a:lstStyle/>
        <a:p>
          <a:r>
            <a:rPr lang="zh-TW" altLang="en-US" sz="1800" b="1" smtClean="0"/>
            <a:t>最終</a:t>
          </a:r>
          <a:r>
            <a:rPr lang="zh-TW" altLang="en-US" sz="1800" b="1" dirty="0" smtClean="0"/>
            <a:t>結果：壞處</a:t>
          </a:r>
          <a:endParaRPr lang="zh-TW" altLang="en-US" sz="1800" b="1" dirty="0"/>
        </a:p>
      </dgm:t>
    </dgm:pt>
    <dgm:pt modelId="{E22613FD-569D-4714-9B9C-4DAE4AC82543}" type="parTrans" cxnId="{0DD1E114-1AAC-4F17-869F-642987B733D5}">
      <dgm:prSet/>
      <dgm:spPr/>
    </dgm:pt>
    <dgm:pt modelId="{3F832C39-FE86-432A-84F7-74E2A44D6379}" type="sibTrans" cxnId="{0DD1E114-1AAC-4F17-869F-642987B733D5}">
      <dgm:prSet/>
      <dgm:spPr/>
    </dgm:pt>
    <dgm:pt modelId="{E763EEBE-BA21-44F7-9E78-51C4DDA60B68}" type="pres">
      <dgm:prSet presAssocID="{13810C9A-7D09-4E3B-8CD4-A54B2EC699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FE397C6-4633-4716-8577-261B0ECB57D8}" type="pres">
      <dgm:prSet presAssocID="{27C30624-8FFC-48BA-AA3C-8322D3692AC3}" presName="hierRoot1" presStyleCnt="0"/>
      <dgm:spPr/>
    </dgm:pt>
    <dgm:pt modelId="{BDE2B54E-C7E9-42EA-8FEF-A869E081F94F}" type="pres">
      <dgm:prSet presAssocID="{27C30624-8FFC-48BA-AA3C-8322D3692AC3}" presName="composite" presStyleCnt="0"/>
      <dgm:spPr/>
    </dgm:pt>
    <dgm:pt modelId="{EBBE214D-B9CD-47C6-9300-20F43B4C753B}" type="pres">
      <dgm:prSet presAssocID="{27C30624-8FFC-48BA-AA3C-8322D3692AC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42941E3-9E1B-40EA-B43C-0B84CFD08A8E}" type="pres">
      <dgm:prSet presAssocID="{27C30624-8FFC-48BA-AA3C-8322D3692AC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2A56AFA-3DC3-4AF0-9C98-7240FFA02563}" type="pres">
      <dgm:prSet presAssocID="{27C30624-8FFC-48BA-AA3C-8322D3692AC3}" presName="hierChild2" presStyleCnt="0"/>
      <dgm:spPr/>
    </dgm:pt>
    <dgm:pt modelId="{2BFB572F-6F21-485D-AB30-8E4F4BBFDF9B}" type="pres">
      <dgm:prSet presAssocID="{05AE5A79-1340-45CE-9A1F-B4C3494832F7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952E28E2-C577-412F-BEC7-EE8FADE3F90C}" type="pres">
      <dgm:prSet presAssocID="{9CF1ED46-6151-4DCD-9B1D-76B747CC7B25}" presName="hierRoot2" presStyleCnt="0"/>
      <dgm:spPr/>
    </dgm:pt>
    <dgm:pt modelId="{81AFF74D-0FB7-4D54-BD56-CA82AE8031F0}" type="pres">
      <dgm:prSet presAssocID="{9CF1ED46-6151-4DCD-9B1D-76B747CC7B25}" presName="composite2" presStyleCnt="0"/>
      <dgm:spPr/>
    </dgm:pt>
    <dgm:pt modelId="{CC973401-B7FF-406C-963E-1139FBC4F802}" type="pres">
      <dgm:prSet presAssocID="{9CF1ED46-6151-4DCD-9B1D-76B747CC7B25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67623528-D094-4643-8D41-410B5F6C2EF5}" type="pres">
      <dgm:prSet presAssocID="{9CF1ED46-6151-4DCD-9B1D-76B747CC7B2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9FCE0A7-2DDB-4265-B858-2BC8ECD0D228}" type="pres">
      <dgm:prSet presAssocID="{9CF1ED46-6151-4DCD-9B1D-76B747CC7B25}" presName="hierChild3" presStyleCnt="0"/>
      <dgm:spPr/>
    </dgm:pt>
    <dgm:pt modelId="{5E319C34-A1CE-4B2A-A5D4-21810C372B30}" type="pres">
      <dgm:prSet presAssocID="{26081603-FAB9-4771-95FB-B3CA0AD55E26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CBE47AD-B536-4B1D-8678-25FC3CD7D3B2}" type="pres">
      <dgm:prSet presAssocID="{E653FC2F-0E08-4031-B828-F04CBA515A9F}" presName="hierRoot3" presStyleCnt="0"/>
      <dgm:spPr/>
    </dgm:pt>
    <dgm:pt modelId="{48A17911-6600-4D7C-844E-780B4718C8B7}" type="pres">
      <dgm:prSet presAssocID="{E653FC2F-0E08-4031-B828-F04CBA515A9F}" presName="composite3" presStyleCnt="0"/>
      <dgm:spPr/>
    </dgm:pt>
    <dgm:pt modelId="{669901B5-8C0B-4BFF-9FB4-E213929174AE}" type="pres">
      <dgm:prSet presAssocID="{E653FC2F-0E08-4031-B828-F04CBA515A9F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3042431-E665-4088-941A-1CEE940F740C}" type="pres">
      <dgm:prSet presAssocID="{E653FC2F-0E08-4031-B828-F04CBA515A9F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506E9DF-9B4E-4CEB-B9CC-746530AD8215}" type="pres">
      <dgm:prSet presAssocID="{E653FC2F-0E08-4031-B828-F04CBA515A9F}" presName="hierChild4" presStyleCnt="0"/>
      <dgm:spPr/>
    </dgm:pt>
    <dgm:pt modelId="{B09D06F3-0B70-448B-9A2F-33E60BF25AA4}" type="pres">
      <dgm:prSet presAssocID="{407C08DC-84A1-47E4-826E-2E3DB1222F6A}" presName="Name23" presStyleLbl="parChTrans1D4" presStyleIdx="0" presStyleCnt="9"/>
      <dgm:spPr/>
      <dgm:t>
        <a:bodyPr/>
        <a:lstStyle/>
        <a:p>
          <a:endParaRPr lang="zh-TW" altLang="en-US"/>
        </a:p>
      </dgm:t>
    </dgm:pt>
    <dgm:pt modelId="{ECADA64A-8EAB-42C0-BD8E-F43FD4A4CD48}" type="pres">
      <dgm:prSet presAssocID="{987325F6-CAAD-49AB-92A6-ED80A6F17442}" presName="hierRoot4" presStyleCnt="0"/>
      <dgm:spPr/>
    </dgm:pt>
    <dgm:pt modelId="{0B70E436-0914-477E-BCC2-65B71C756474}" type="pres">
      <dgm:prSet presAssocID="{987325F6-CAAD-49AB-92A6-ED80A6F17442}" presName="composite4" presStyleCnt="0"/>
      <dgm:spPr/>
    </dgm:pt>
    <dgm:pt modelId="{2A7A5724-52CA-40A1-865D-C4FF76BBED2F}" type="pres">
      <dgm:prSet presAssocID="{987325F6-CAAD-49AB-92A6-ED80A6F17442}" presName="background4" presStyleLbl="node4" presStyleIdx="0" presStyleCnt="9"/>
      <dgm:spPr/>
    </dgm:pt>
    <dgm:pt modelId="{F2D65A47-7D36-4478-A40B-A13AE01E6809}" type="pres">
      <dgm:prSet presAssocID="{987325F6-CAAD-49AB-92A6-ED80A6F17442}" presName="text4" presStyleLbl="fgAcc4" presStyleIdx="0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54A32EA-F147-450D-BC88-B7E7AAF313B7}" type="pres">
      <dgm:prSet presAssocID="{987325F6-CAAD-49AB-92A6-ED80A6F17442}" presName="hierChild5" presStyleCnt="0"/>
      <dgm:spPr/>
    </dgm:pt>
    <dgm:pt modelId="{C7BFCE72-C7C6-48F8-8DCA-090164E50F6F}" type="pres">
      <dgm:prSet presAssocID="{307A35A3-93A8-4D37-B523-DD34A4BEA739}" presName="Name23" presStyleLbl="parChTrans1D4" presStyleIdx="1" presStyleCnt="9"/>
      <dgm:spPr/>
      <dgm:t>
        <a:bodyPr/>
        <a:lstStyle/>
        <a:p>
          <a:endParaRPr lang="zh-TW" altLang="en-US"/>
        </a:p>
      </dgm:t>
    </dgm:pt>
    <dgm:pt modelId="{06C4DC38-D555-4F91-9ADB-EC8938EA62E9}" type="pres">
      <dgm:prSet presAssocID="{A8A6BD72-F666-4792-89EA-6EAE5FFA809F}" presName="hierRoot4" presStyleCnt="0"/>
      <dgm:spPr/>
    </dgm:pt>
    <dgm:pt modelId="{27CEBD87-AF90-4A72-A943-C8A238CA2318}" type="pres">
      <dgm:prSet presAssocID="{A8A6BD72-F666-4792-89EA-6EAE5FFA809F}" presName="composite4" presStyleCnt="0"/>
      <dgm:spPr/>
    </dgm:pt>
    <dgm:pt modelId="{7648D86E-608A-4D40-B6DE-6F7F21342DF6}" type="pres">
      <dgm:prSet presAssocID="{A8A6BD72-F666-4792-89EA-6EAE5FFA809F}" presName="background4" presStyleLbl="node4" presStyleIdx="1" presStyleCnt="9"/>
      <dgm:spPr/>
    </dgm:pt>
    <dgm:pt modelId="{3FB0927A-B4EA-4744-B87B-9DD8557F83E2}" type="pres">
      <dgm:prSet presAssocID="{A8A6BD72-F666-4792-89EA-6EAE5FFA809F}" presName="text4" presStyleLbl="fgAcc4" presStyleIdx="1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B7C067-B985-4D51-8991-CEF6D73656AC}" type="pres">
      <dgm:prSet presAssocID="{A8A6BD72-F666-4792-89EA-6EAE5FFA809F}" presName="hierChild5" presStyleCnt="0"/>
      <dgm:spPr/>
    </dgm:pt>
    <dgm:pt modelId="{8D0ED313-BF2A-4712-9AAC-3AA874EF1444}" type="pres">
      <dgm:prSet presAssocID="{9C67F655-B415-44DE-856A-0D9EE33F333F}" presName="Name23" presStyleLbl="parChTrans1D4" presStyleIdx="2" presStyleCnt="9"/>
      <dgm:spPr/>
      <dgm:t>
        <a:bodyPr/>
        <a:lstStyle/>
        <a:p>
          <a:endParaRPr lang="zh-TW" altLang="en-US"/>
        </a:p>
      </dgm:t>
    </dgm:pt>
    <dgm:pt modelId="{EEC31C59-E99C-43BE-B18C-08B095C6B600}" type="pres">
      <dgm:prSet presAssocID="{3E9B9B55-B5A6-4DC3-AD7C-69CDF7D349C7}" presName="hierRoot4" presStyleCnt="0"/>
      <dgm:spPr/>
    </dgm:pt>
    <dgm:pt modelId="{8269A311-F64B-40D8-BC20-C9954490528A}" type="pres">
      <dgm:prSet presAssocID="{3E9B9B55-B5A6-4DC3-AD7C-69CDF7D349C7}" presName="composite4" presStyleCnt="0"/>
      <dgm:spPr/>
    </dgm:pt>
    <dgm:pt modelId="{0119C9FA-93A0-4BBF-AA8D-7F75A27EE6FB}" type="pres">
      <dgm:prSet presAssocID="{3E9B9B55-B5A6-4DC3-AD7C-69CDF7D349C7}" presName="background4" presStyleLbl="node4" presStyleIdx="2" presStyleCnt="9"/>
      <dgm:spPr/>
    </dgm:pt>
    <dgm:pt modelId="{8C6259EF-FE29-4CC0-B9BD-CA0CB8F1EBD3}" type="pres">
      <dgm:prSet presAssocID="{3E9B9B55-B5A6-4DC3-AD7C-69CDF7D349C7}" presName="text4" presStyleLbl="fgAcc4" presStyleIdx="2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0AE02E-188C-44DC-ADBA-A62589F7EE35}" type="pres">
      <dgm:prSet presAssocID="{3E9B9B55-B5A6-4DC3-AD7C-69CDF7D349C7}" presName="hierChild5" presStyleCnt="0"/>
      <dgm:spPr/>
    </dgm:pt>
    <dgm:pt modelId="{FFF0D558-5195-4BC0-B186-9CB9EC29AD9E}" type="pres">
      <dgm:prSet presAssocID="{46B62EA6-5E4E-46AF-A83E-8BA0A1CE2CFC}" presName="Name23" presStyleLbl="parChTrans1D4" presStyleIdx="3" presStyleCnt="9"/>
      <dgm:spPr/>
      <dgm:t>
        <a:bodyPr/>
        <a:lstStyle/>
        <a:p>
          <a:endParaRPr lang="zh-TW" altLang="en-US"/>
        </a:p>
      </dgm:t>
    </dgm:pt>
    <dgm:pt modelId="{8FB5E0B2-935A-4CD3-AA92-39F86D52F508}" type="pres">
      <dgm:prSet presAssocID="{B3ED356E-0BA5-4415-8ED0-4F429AA3BACA}" presName="hierRoot4" presStyleCnt="0"/>
      <dgm:spPr/>
    </dgm:pt>
    <dgm:pt modelId="{C09BEFD9-94B8-4C15-8C62-A446A4129453}" type="pres">
      <dgm:prSet presAssocID="{B3ED356E-0BA5-4415-8ED0-4F429AA3BACA}" presName="composite4" presStyleCnt="0"/>
      <dgm:spPr/>
    </dgm:pt>
    <dgm:pt modelId="{F297A8BC-4D49-4766-856F-DADBE379892F}" type="pres">
      <dgm:prSet presAssocID="{B3ED356E-0BA5-4415-8ED0-4F429AA3BACA}" presName="background4" presStyleLbl="node4" presStyleIdx="3" presStyleCnt="9"/>
      <dgm:spPr/>
    </dgm:pt>
    <dgm:pt modelId="{2B67EEDF-E8FD-43EF-B4DC-B4E7732C8F1F}" type="pres">
      <dgm:prSet presAssocID="{B3ED356E-0BA5-4415-8ED0-4F429AA3BACA}" presName="text4" presStyleLbl="fgAcc4" presStyleIdx="3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93E33F-DF2A-4393-A912-6D30AE8C3446}" type="pres">
      <dgm:prSet presAssocID="{B3ED356E-0BA5-4415-8ED0-4F429AA3BACA}" presName="hierChild5" presStyleCnt="0"/>
      <dgm:spPr/>
    </dgm:pt>
    <dgm:pt modelId="{6F0B3077-C8FA-4D15-BB1C-FF8E0C43C8CD}" type="pres">
      <dgm:prSet presAssocID="{3C226136-ED2C-4E4D-A9F1-B3B9A26CB676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2D7AEA69-9240-48A0-832F-ED67FA8618C1}" type="pres">
      <dgm:prSet presAssocID="{57A85E23-6560-4284-B3DE-ADAB53C31A6E}" presName="hierRoot3" presStyleCnt="0"/>
      <dgm:spPr/>
    </dgm:pt>
    <dgm:pt modelId="{26E2881C-E177-4758-BCB4-2C5947FC6E6D}" type="pres">
      <dgm:prSet presAssocID="{57A85E23-6560-4284-B3DE-ADAB53C31A6E}" presName="composite3" presStyleCnt="0"/>
      <dgm:spPr/>
    </dgm:pt>
    <dgm:pt modelId="{9A3F4D2C-812D-4636-96CF-0061F8F88395}" type="pres">
      <dgm:prSet presAssocID="{57A85E23-6560-4284-B3DE-ADAB53C31A6E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20321B-1363-4CC6-BC53-8A96191E8BDC}" type="pres">
      <dgm:prSet presAssocID="{57A85E23-6560-4284-B3DE-ADAB53C31A6E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258BE3C-F244-4BC0-BD13-E47C617B8E58}" type="pres">
      <dgm:prSet presAssocID="{57A85E23-6560-4284-B3DE-ADAB53C31A6E}" presName="hierChild4" presStyleCnt="0"/>
      <dgm:spPr/>
    </dgm:pt>
    <dgm:pt modelId="{51149DF9-2F21-4930-BFC7-889DB7B2D453}" type="pres">
      <dgm:prSet presAssocID="{0041DFBA-F45F-420F-8961-52329457D36F}" presName="Name23" presStyleLbl="parChTrans1D4" presStyleIdx="4" presStyleCnt="9"/>
      <dgm:spPr/>
      <dgm:t>
        <a:bodyPr/>
        <a:lstStyle/>
        <a:p>
          <a:endParaRPr lang="zh-TW" altLang="en-US"/>
        </a:p>
      </dgm:t>
    </dgm:pt>
    <dgm:pt modelId="{BBE194EA-566C-4D24-AA5C-3767798F7ADC}" type="pres">
      <dgm:prSet presAssocID="{F80D3E30-6023-4F6B-8C2C-BF59C50C23B9}" presName="hierRoot4" presStyleCnt="0"/>
      <dgm:spPr/>
    </dgm:pt>
    <dgm:pt modelId="{AC50EBBC-E349-4948-AE6E-7DB18CE9DD0C}" type="pres">
      <dgm:prSet presAssocID="{F80D3E30-6023-4F6B-8C2C-BF59C50C23B9}" presName="composite4" presStyleCnt="0"/>
      <dgm:spPr/>
    </dgm:pt>
    <dgm:pt modelId="{74318D85-F23B-414D-8660-6082F4B35295}" type="pres">
      <dgm:prSet presAssocID="{F80D3E30-6023-4F6B-8C2C-BF59C50C23B9}" presName="background4" presStyleLbl="node4" presStyleIdx="4" presStyleCnt="9"/>
      <dgm:spPr/>
    </dgm:pt>
    <dgm:pt modelId="{7B68CE9F-DFAF-458B-9704-F149F38A0434}" type="pres">
      <dgm:prSet presAssocID="{F80D3E30-6023-4F6B-8C2C-BF59C50C23B9}" presName="text4" presStyleLbl="fgAcc4" presStyleIdx="4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FE2E8D-AC00-4468-A778-84B941C84681}" type="pres">
      <dgm:prSet presAssocID="{F80D3E30-6023-4F6B-8C2C-BF59C50C23B9}" presName="hierChild5" presStyleCnt="0"/>
      <dgm:spPr/>
    </dgm:pt>
    <dgm:pt modelId="{F1A4F656-1116-424D-A470-D571CD18EC5D}" type="pres">
      <dgm:prSet presAssocID="{536A64F7-13FF-439A-B8BF-490C0F3557DB}" presName="Name23" presStyleLbl="parChTrans1D4" presStyleIdx="5" presStyleCnt="9"/>
      <dgm:spPr/>
      <dgm:t>
        <a:bodyPr/>
        <a:lstStyle/>
        <a:p>
          <a:endParaRPr lang="zh-TW" altLang="en-US"/>
        </a:p>
      </dgm:t>
    </dgm:pt>
    <dgm:pt modelId="{190AF16F-A1DB-4237-8C65-DBF313FA9EB6}" type="pres">
      <dgm:prSet presAssocID="{032479F7-B0E2-4126-91AE-801D072E2B1A}" presName="hierRoot4" presStyleCnt="0"/>
      <dgm:spPr/>
    </dgm:pt>
    <dgm:pt modelId="{5D382DEB-A1EE-4289-9BDB-44E59A947F72}" type="pres">
      <dgm:prSet presAssocID="{032479F7-B0E2-4126-91AE-801D072E2B1A}" presName="composite4" presStyleCnt="0"/>
      <dgm:spPr/>
    </dgm:pt>
    <dgm:pt modelId="{C857FE6B-8330-47B5-AA4E-6FFE400625A0}" type="pres">
      <dgm:prSet presAssocID="{032479F7-B0E2-4126-91AE-801D072E2B1A}" presName="background4" presStyleLbl="node4" presStyleIdx="5" presStyleCnt="9"/>
      <dgm:spPr/>
    </dgm:pt>
    <dgm:pt modelId="{03ECE84A-BE90-4C70-A555-73EF4EDD501D}" type="pres">
      <dgm:prSet presAssocID="{032479F7-B0E2-4126-91AE-801D072E2B1A}" presName="text4" presStyleLbl="fgAcc4" presStyleIdx="5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3406E3-ABAD-4BB4-9EFE-16D60173058F}" type="pres">
      <dgm:prSet presAssocID="{032479F7-B0E2-4126-91AE-801D072E2B1A}" presName="hierChild5" presStyleCnt="0"/>
      <dgm:spPr/>
    </dgm:pt>
    <dgm:pt modelId="{9EEC2992-8EC9-423D-AE75-D34D58742E4E}" type="pres">
      <dgm:prSet presAssocID="{E22613FD-569D-4714-9B9C-4DAE4AC82543}" presName="Name23" presStyleLbl="parChTrans1D4" presStyleIdx="6" presStyleCnt="9"/>
      <dgm:spPr/>
    </dgm:pt>
    <dgm:pt modelId="{B96CED3B-4B46-48ED-93EF-4C809A28CD10}" type="pres">
      <dgm:prSet presAssocID="{EA09C284-C37F-4D85-83DF-C1BAFEB3759D}" presName="hierRoot4" presStyleCnt="0"/>
      <dgm:spPr/>
    </dgm:pt>
    <dgm:pt modelId="{E4AD3057-0EE6-4F0C-84E7-87FA60AD20D4}" type="pres">
      <dgm:prSet presAssocID="{EA09C284-C37F-4D85-83DF-C1BAFEB3759D}" presName="composite4" presStyleCnt="0"/>
      <dgm:spPr/>
    </dgm:pt>
    <dgm:pt modelId="{8C895A50-2C44-482D-B6C2-7320CC1B945B}" type="pres">
      <dgm:prSet presAssocID="{EA09C284-C37F-4D85-83DF-C1BAFEB3759D}" presName="background4" presStyleLbl="node4" presStyleIdx="6" presStyleCnt="9"/>
      <dgm:spPr/>
    </dgm:pt>
    <dgm:pt modelId="{D177F522-A73F-4309-A303-F528A006BC82}" type="pres">
      <dgm:prSet presAssocID="{EA09C284-C37F-4D85-83DF-C1BAFEB3759D}" presName="text4" presStyleLbl="fgAcc4" presStyleIdx="6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8D396C5-434F-4E9D-BD1D-147C8AD44A45}" type="pres">
      <dgm:prSet presAssocID="{EA09C284-C37F-4D85-83DF-C1BAFEB3759D}" presName="hierChild5" presStyleCnt="0"/>
      <dgm:spPr/>
    </dgm:pt>
    <dgm:pt modelId="{F462082B-2676-46AB-BD7F-D7A0B0A17828}" type="pres">
      <dgm:prSet presAssocID="{9C5BE4A1-7C09-4E20-AE86-8FF761857B26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BF5F9C38-61DD-4067-9E6B-325FA54D0432}" type="pres">
      <dgm:prSet presAssocID="{B85F4682-67FA-4399-813C-A153FA1FFC79}" presName="hierRoot2" presStyleCnt="0"/>
      <dgm:spPr/>
    </dgm:pt>
    <dgm:pt modelId="{3D4365A7-35D8-41C9-9CAD-1A94D41A2AE9}" type="pres">
      <dgm:prSet presAssocID="{B85F4682-67FA-4399-813C-A153FA1FFC79}" presName="composite2" presStyleCnt="0"/>
      <dgm:spPr/>
    </dgm:pt>
    <dgm:pt modelId="{6C34B0EE-70EC-4788-A37A-8DA83DF1D0D1}" type="pres">
      <dgm:prSet presAssocID="{B85F4682-67FA-4399-813C-A153FA1FFC79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B69488D2-5D68-4AF6-A032-07F0076A314A}" type="pres">
      <dgm:prSet presAssocID="{B85F4682-67FA-4399-813C-A153FA1FFC7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76AEF7-724F-434D-A5AD-AA2734FA5900}" type="pres">
      <dgm:prSet presAssocID="{B85F4682-67FA-4399-813C-A153FA1FFC79}" presName="hierChild3" presStyleCnt="0"/>
      <dgm:spPr/>
    </dgm:pt>
    <dgm:pt modelId="{EAE93BA7-CF25-4BB3-A688-A2BA63CB03A6}" type="pres">
      <dgm:prSet presAssocID="{12CDAD72-575F-4E1F-AE8A-16C126B3C511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E282A6FC-F39F-49E2-9C00-DA6B988543BF}" type="pres">
      <dgm:prSet presAssocID="{6CDDB156-DA07-45E3-B10E-B23F9EF6B806}" presName="hierRoot3" presStyleCnt="0"/>
      <dgm:spPr/>
    </dgm:pt>
    <dgm:pt modelId="{67783576-6AD3-4D16-AE99-779F1BAC948B}" type="pres">
      <dgm:prSet presAssocID="{6CDDB156-DA07-45E3-B10E-B23F9EF6B806}" presName="composite3" presStyleCnt="0"/>
      <dgm:spPr/>
    </dgm:pt>
    <dgm:pt modelId="{1F037C66-787A-4F9A-B777-595C23417B25}" type="pres">
      <dgm:prSet presAssocID="{6CDDB156-DA07-45E3-B10E-B23F9EF6B806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139B52-5E7F-452E-A831-13CDDC4661C4}" type="pres">
      <dgm:prSet presAssocID="{6CDDB156-DA07-45E3-B10E-B23F9EF6B806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9E27657-5B39-4EAB-9BEF-3DE45B86B730}" type="pres">
      <dgm:prSet presAssocID="{6CDDB156-DA07-45E3-B10E-B23F9EF6B806}" presName="hierChild4" presStyleCnt="0"/>
      <dgm:spPr/>
    </dgm:pt>
    <dgm:pt modelId="{CA117804-7620-4506-B2C8-934A43A4021C}" type="pres">
      <dgm:prSet presAssocID="{1447B32C-2826-47A6-AD90-952D2C0FD082}" presName="Name23" presStyleLbl="parChTrans1D4" presStyleIdx="7" presStyleCnt="9"/>
      <dgm:spPr/>
      <dgm:t>
        <a:bodyPr/>
        <a:lstStyle/>
        <a:p>
          <a:endParaRPr lang="zh-TW" altLang="en-US"/>
        </a:p>
      </dgm:t>
    </dgm:pt>
    <dgm:pt modelId="{41DEA9B1-FF83-4D93-8295-9DCF06F483AC}" type="pres">
      <dgm:prSet presAssocID="{2266FED0-E3E1-4379-A812-108CF7376CC3}" presName="hierRoot4" presStyleCnt="0"/>
      <dgm:spPr/>
    </dgm:pt>
    <dgm:pt modelId="{C2F76BBA-C44C-4AB2-B523-EC28E091BA22}" type="pres">
      <dgm:prSet presAssocID="{2266FED0-E3E1-4379-A812-108CF7376CC3}" presName="composite4" presStyleCnt="0"/>
      <dgm:spPr/>
    </dgm:pt>
    <dgm:pt modelId="{02AD60EB-A63E-4F89-88AA-8A79EF58B86F}" type="pres">
      <dgm:prSet presAssocID="{2266FED0-E3E1-4379-A812-108CF7376CC3}" presName="background4" presStyleLbl="node4" presStyleIdx="7" presStyleCnt="9"/>
      <dgm:spPr/>
    </dgm:pt>
    <dgm:pt modelId="{C2BEABEE-EDDC-40E8-B881-D2903FBBE421}" type="pres">
      <dgm:prSet presAssocID="{2266FED0-E3E1-4379-A812-108CF7376CC3}" presName="text4" presStyleLbl="fgAcc4" presStyleIdx="7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40EF301-F87F-47E3-B8B5-804BD96FE142}" type="pres">
      <dgm:prSet presAssocID="{2266FED0-E3E1-4379-A812-108CF7376CC3}" presName="hierChild5" presStyleCnt="0"/>
      <dgm:spPr/>
    </dgm:pt>
    <dgm:pt modelId="{15406176-A2BB-40B2-B36E-D4CF24F2CA48}" type="pres">
      <dgm:prSet presAssocID="{DF7CE3CB-710F-4E33-AF7D-E21808D16B7A}" presName="Name23" presStyleLbl="parChTrans1D4" presStyleIdx="8" presStyleCnt="9"/>
      <dgm:spPr/>
      <dgm:t>
        <a:bodyPr/>
        <a:lstStyle/>
        <a:p>
          <a:endParaRPr lang="zh-TW" altLang="en-US"/>
        </a:p>
      </dgm:t>
    </dgm:pt>
    <dgm:pt modelId="{1363047C-8183-4EAD-9DC9-901032BE0E43}" type="pres">
      <dgm:prSet presAssocID="{8F819C0B-94D9-4564-BEF4-F5AAB6123E14}" presName="hierRoot4" presStyleCnt="0"/>
      <dgm:spPr/>
    </dgm:pt>
    <dgm:pt modelId="{17558BDF-14B6-4EF7-A0FC-60DFAECCB674}" type="pres">
      <dgm:prSet presAssocID="{8F819C0B-94D9-4564-BEF4-F5AAB6123E14}" presName="composite4" presStyleCnt="0"/>
      <dgm:spPr/>
    </dgm:pt>
    <dgm:pt modelId="{207E7570-8C90-418B-9AE3-4C82B3900B12}" type="pres">
      <dgm:prSet presAssocID="{8F819C0B-94D9-4564-BEF4-F5AAB6123E14}" presName="background4" presStyleLbl="node4" presStyleIdx="8" presStyleCnt="9"/>
      <dgm:spPr/>
    </dgm:pt>
    <dgm:pt modelId="{3D272682-C9AC-4115-9065-4ABDAEF7C820}" type="pres">
      <dgm:prSet presAssocID="{8F819C0B-94D9-4564-BEF4-F5AAB6123E14}" presName="text4" presStyleLbl="fgAcc4" presStyleIdx="8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B827D04-4340-4844-B46D-81585CAE4ADC}" type="pres">
      <dgm:prSet presAssocID="{8F819C0B-94D9-4564-BEF4-F5AAB6123E14}" presName="hierChild5" presStyleCnt="0"/>
      <dgm:spPr/>
    </dgm:pt>
  </dgm:ptLst>
  <dgm:cxnLst>
    <dgm:cxn modelId="{0DD1E114-1AAC-4F17-869F-642987B733D5}" srcId="{F80D3E30-6023-4F6B-8C2C-BF59C50C23B9}" destId="{EA09C284-C37F-4D85-83DF-C1BAFEB3759D}" srcOrd="1" destOrd="0" parTransId="{E22613FD-569D-4714-9B9C-4DAE4AC82543}" sibTransId="{3F832C39-FE86-432A-84F7-74E2A44D6379}"/>
    <dgm:cxn modelId="{2FA6370F-E143-4992-8566-B5AB7B03CC37}" type="presOf" srcId="{A8A6BD72-F666-4792-89EA-6EAE5FFA809F}" destId="{3FB0927A-B4EA-4744-B87B-9DD8557F83E2}" srcOrd="0" destOrd="0" presId="urn:microsoft.com/office/officeart/2005/8/layout/hierarchy1"/>
    <dgm:cxn modelId="{FEB06BE0-56E1-4F5D-8E4A-95ECF0F8F280}" type="presOf" srcId="{3E9B9B55-B5A6-4DC3-AD7C-69CDF7D349C7}" destId="{8C6259EF-FE29-4CC0-B9BD-CA0CB8F1EBD3}" srcOrd="0" destOrd="0" presId="urn:microsoft.com/office/officeart/2005/8/layout/hierarchy1"/>
    <dgm:cxn modelId="{41179074-7E74-4C3C-9CA5-67DF619D67AA}" type="presOf" srcId="{2266FED0-E3E1-4379-A812-108CF7376CC3}" destId="{C2BEABEE-EDDC-40E8-B881-D2903FBBE421}" srcOrd="0" destOrd="0" presId="urn:microsoft.com/office/officeart/2005/8/layout/hierarchy1"/>
    <dgm:cxn modelId="{FFFF036D-CA09-4A5E-8D76-F91ECCC70657}" type="presOf" srcId="{B85F4682-67FA-4399-813C-A153FA1FFC79}" destId="{B69488D2-5D68-4AF6-A032-07F0076A314A}" srcOrd="0" destOrd="0" presId="urn:microsoft.com/office/officeart/2005/8/layout/hierarchy1"/>
    <dgm:cxn modelId="{3E916E39-5186-4488-B35F-D99C524F2E40}" type="presOf" srcId="{DF7CE3CB-710F-4E33-AF7D-E21808D16B7A}" destId="{15406176-A2BB-40B2-B36E-D4CF24F2CA48}" srcOrd="0" destOrd="0" presId="urn:microsoft.com/office/officeart/2005/8/layout/hierarchy1"/>
    <dgm:cxn modelId="{5BA0D8CF-E0F7-4D8C-88E4-3BEACD2AEB53}" type="presOf" srcId="{0041DFBA-F45F-420F-8961-52329457D36F}" destId="{51149DF9-2F21-4930-BFC7-889DB7B2D453}" srcOrd="0" destOrd="0" presId="urn:microsoft.com/office/officeart/2005/8/layout/hierarchy1"/>
    <dgm:cxn modelId="{F25CC079-5170-4A53-A486-2FA421D2879C}" srcId="{9CF1ED46-6151-4DCD-9B1D-76B747CC7B25}" destId="{E653FC2F-0E08-4031-B828-F04CBA515A9F}" srcOrd="0" destOrd="0" parTransId="{26081603-FAB9-4771-95FB-B3CA0AD55E26}" sibTransId="{EADD76D8-C6FE-4D35-8F74-73C890B64381}"/>
    <dgm:cxn modelId="{8F14667D-66B1-407D-9959-210B3D8F422B}" srcId="{57A85E23-6560-4284-B3DE-ADAB53C31A6E}" destId="{F80D3E30-6023-4F6B-8C2C-BF59C50C23B9}" srcOrd="0" destOrd="0" parTransId="{0041DFBA-F45F-420F-8961-52329457D36F}" sibTransId="{6412C58A-1AAE-4ABB-A764-F9FD592250A6}"/>
    <dgm:cxn modelId="{FBAFEEE8-53F8-42F3-A986-4530DAD405F9}" type="presOf" srcId="{26081603-FAB9-4771-95FB-B3CA0AD55E26}" destId="{5E319C34-A1CE-4B2A-A5D4-21810C372B30}" srcOrd="0" destOrd="0" presId="urn:microsoft.com/office/officeart/2005/8/layout/hierarchy1"/>
    <dgm:cxn modelId="{1D06D6AA-684B-42DD-915D-5034F5F84D9D}" srcId="{3E9B9B55-B5A6-4DC3-AD7C-69CDF7D349C7}" destId="{B3ED356E-0BA5-4415-8ED0-4F429AA3BACA}" srcOrd="0" destOrd="0" parTransId="{46B62EA6-5E4E-46AF-A83E-8BA0A1CE2CFC}" sibTransId="{B4D122A0-659C-4BF4-9BF1-E14378F34908}"/>
    <dgm:cxn modelId="{14121278-012F-4E2F-97B4-C2F69EB87EFA}" srcId="{27C30624-8FFC-48BA-AA3C-8322D3692AC3}" destId="{9CF1ED46-6151-4DCD-9B1D-76B747CC7B25}" srcOrd="0" destOrd="0" parTransId="{05AE5A79-1340-45CE-9A1F-B4C3494832F7}" sibTransId="{CBDA0A38-B697-4F0C-95E3-638C2B4E9726}"/>
    <dgm:cxn modelId="{7A0019C6-0F3E-4050-A49B-2289255A59AB}" type="presOf" srcId="{3C226136-ED2C-4E4D-A9F1-B3B9A26CB676}" destId="{6F0B3077-C8FA-4D15-BB1C-FF8E0C43C8CD}" srcOrd="0" destOrd="0" presId="urn:microsoft.com/office/officeart/2005/8/layout/hierarchy1"/>
    <dgm:cxn modelId="{BF563ECE-1E7F-4912-892A-D7A10867A219}" srcId="{F80D3E30-6023-4F6B-8C2C-BF59C50C23B9}" destId="{032479F7-B0E2-4126-91AE-801D072E2B1A}" srcOrd="0" destOrd="0" parTransId="{536A64F7-13FF-439A-B8BF-490C0F3557DB}" sibTransId="{D6F5AC16-5EB5-451A-A8E1-F21EDF94855C}"/>
    <dgm:cxn modelId="{DA21D460-0063-4AD7-AF15-94817956955D}" srcId="{E653FC2F-0E08-4031-B828-F04CBA515A9F}" destId="{3E9B9B55-B5A6-4DC3-AD7C-69CDF7D349C7}" srcOrd="1" destOrd="0" parTransId="{9C67F655-B415-44DE-856A-0D9EE33F333F}" sibTransId="{980332DE-9AB9-48D0-BDEA-BC95C70A486A}"/>
    <dgm:cxn modelId="{5C1AB480-C54C-47EC-A79B-068266B9402D}" type="presOf" srcId="{9C5BE4A1-7C09-4E20-AE86-8FF761857B26}" destId="{F462082B-2676-46AB-BD7F-D7A0B0A17828}" srcOrd="0" destOrd="0" presId="urn:microsoft.com/office/officeart/2005/8/layout/hierarchy1"/>
    <dgm:cxn modelId="{30B8E02C-0762-4E86-93BC-584C2AABE172}" srcId="{B85F4682-67FA-4399-813C-A153FA1FFC79}" destId="{6CDDB156-DA07-45E3-B10E-B23F9EF6B806}" srcOrd="0" destOrd="0" parTransId="{12CDAD72-575F-4E1F-AE8A-16C126B3C511}" sibTransId="{071C289D-1DF4-43D8-87C5-349B8869B4F0}"/>
    <dgm:cxn modelId="{3477BB6F-67DC-4C52-AA50-1844D95AD192}" type="presOf" srcId="{407C08DC-84A1-47E4-826E-2E3DB1222F6A}" destId="{B09D06F3-0B70-448B-9A2F-33E60BF25AA4}" srcOrd="0" destOrd="0" presId="urn:microsoft.com/office/officeart/2005/8/layout/hierarchy1"/>
    <dgm:cxn modelId="{0F826DDD-C5FD-460B-A2EA-AB0409B1632C}" type="presOf" srcId="{57A85E23-6560-4284-B3DE-ADAB53C31A6E}" destId="{6020321B-1363-4CC6-BC53-8A96191E8BDC}" srcOrd="0" destOrd="0" presId="urn:microsoft.com/office/officeart/2005/8/layout/hierarchy1"/>
    <dgm:cxn modelId="{1B06270E-5591-4E69-92CE-40E22FF1473A}" type="presOf" srcId="{9C67F655-B415-44DE-856A-0D9EE33F333F}" destId="{8D0ED313-BF2A-4712-9AAC-3AA874EF1444}" srcOrd="0" destOrd="0" presId="urn:microsoft.com/office/officeart/2005/8/layout/hierarchy1"/>
    <dgm:cxn modelId="{2B833EB6-454F-4090-BFC0-A03ADC76FD87}" type="presOf" srcId="{987325F6-CAAD-49AB-92A6-ED80A6F17442}" destId="{F2D65A47-7D36-4478-A40B-A13AE01E6809}" srcOrd="0" destOrd="0" presId="urn:microsoft.com/office/officeart/2005/8/layout/hierarchy1"/>
    <dgm:cxn modelId="{3B6BCFFC-5C9B-439D-B5A8-87A9E959EC81}" srcId="{6CDDB156-DA07-45E3-B10E-B23F9EF6B806}" destId="{2266FED0-E3E1-4379-A812-108CF7376CC3}" srcOrd="0" destOrd="0" parTransId="{1447B32C-2826-47A6-AD90-952D2C0FD082}" sibTransId="{7FFF48FA-73B5-442B-A433-4B5F4A53C527}"/>
    <dgm:cxn modelId="{5E6DF63D-ED9E-41A9-8256-D898D41561F3}" type="presOf" srcId="{13810C9A-7D09-4E3B-8CD4-A54B2EC69970}" destId="{E763EEBE-BA21-44F7-9E78-51C4DDA60B68}" srcOrd="0" destOrd="0" presId="urn:microsoft.com/office/officeart/2005/8/layout/hierarchy1"/>
    <dgm:cxn modelId="{782FFB56-9F8F-4093-9DF0-4110A1ED1A70}" srcId="{987325F6-CAAD-49AB-92A6-ED80A6F17442}" destId="{A8A6BD72-F666-4792-89EA-6EAE5FFA809F}" srcOrd="0" destOrd="0" parTransId="{307A35A3-93A8-4D37-B523-DD34A4BEA739}" sibTransId="{DE29B966-6FFD-4F62-B1A6-52AA72FCCD77}"/>
    <dgm:cxn modelId="{ACBD3A90-F4B9-4B3E-ACC5-F881E1531582}" type="presOf" srcId="{05AE5A79-1340-45CE-9A1F-B4C3494832F7}" destId="{2BFB572F-6F21-485D-AB30-8E4F4BBFDF9B}" srcOrd="0" destOrd="0" presId="urn:microsoft.com/office/officeart/2005/8/layout/hierarchy1"/>
    <dgm:cxn modelId="{830AB857-4B24-4214-950D-9A9786FBABA8}" type="presOf" srcId="{8F819C0B-94D9-4564-BEF4-F5AAB6123E14}" destId="{3D272682-C9AC-4115-9065-4ABDAEF7C820}" srcOrd="0" destOrd="0" presId="urn:microsoft.com/office/officeart/2005/8/layout/hierarchy1"/>
    <dgm:cxn modelId="{B8E41F5E-7E08-4076-BADA-C9859F83AC89}" type="presOf" srcId="{032479F7-B0E2-4126-91AE-801D072E2B1A}" destId="{03ECE84A-BE90-4C70-A555-73EF4EDD501D}" srcOrd="0" destOrd="0" presId="urn:microsoft.com/office/officeart/2005/8/layout/hierarchy1"/>
    <dgm:cxn modelId="{5D7A007E-E210-477E-8358-A44A50D6D4DF}" type="presOf" srcId="{EA09C284-C37F-4D85-83DF-C1BAFEB3759D}" destId="{D177F522-A73F-4309-A303-F528A006BC82}" srcOrd="0" destOrd="0" presId="urn:microsoft.com/office/officeart/2005/8/layout/hierarchy1"/>
    <dgm:cxn modelId="{21C000C4-DCAC-4EF6-B925-E7FEC5EEF830}" type="presOf" srcId="{27C30624-8FFC-48BA-AA3C-8322D3692AC3}" destId="{342941E3-9E1B-40EA-B43C-0B84CFD08A8E}" srcOrd="0" destOrd="0" presId="urn:microsoft.com/office/officeart/2005/8/layout/hierarchy1"/>
    <dgm:cxn modelId="{96E10CFD-87ED-4BB6-89BF-4D88CBE48D24}" srcId="{27C30624-8FFC-48BA-AA3C-8322D3692AC3}" destId="{B85F4682-67FA-4399-813C-A153FA1FFC79}" srcOrd="1" destOrd="0" parTransId="{9C5BE4A1-7C09-4E20-AE86-8FF761857B26}" sibTransId="{7FD479EE-2BFA-4FE7-AB86-ED18537064EE}"/>
    <dgm:cxn modelId="{42EAFE2B-BE5D-4FD7-A04A-F796C2A6605D}" type="presOf" srcId="{9CF1ED46-6151-4DCD-9B1D-76B747CC7B25}" destId="{67623528-D094-4643-8D41-410B5F6C2EF5}" srcOrd="0" destOrd="0" presId="urn:microsoft.com/office/officeart/2005/8/layout/hierarchy1"/>
    <dgm:cxn modelId="{64113E1D-5F4E-48BD-AC47-D593BFAF0084}" type="presOf" srcId="{E653FC2F-0E08-4031-B828-F04CBA515A9F}" destId="{83042431-E665-4088-941A-1CEE940F740C}" srcOrd="0" destOrd="0" presId="urn:microsoft.com/office/officeart/2005/8/layout/hierarchy1"/>
    <dgm:cxn modelId="{9D89EF38-C3E9-4001-BA40-1754B8EE74A4}" srcId="{6CDDB156-DA07-45E3-B10E-B23F9EF6B806}" destId="{8F819C0B-94D9-4564-BEF4-F5AAB6123E14}" srcOrd="1" destOrd="0" parTransId="{DF7CE3CB-710F-4E33-AF7D-E21808D16B7A}" sibTransId="{27555B54-1747-4561-85F9-1576CE6B8D97}"/>
    <dgm:cxn modelId="{71909281-4EC1-425E-8B9A-A75A0B7A7C0E}" srcId="{13810C9A-7D09-4E3B-8CD4-A54B2EC69970}" destId="{27C30624-8FFC-48BA-AA3C-8322D3692AC3}" srcOrd="0" destOrd="0" parTransId="{E5F7518C-3B36-4C38-A956-D0690BC980F7}" sibTransId="{69EB9B82-E938-4307-90C6-1D63DE087CD8}"/>
    <dgm:cxn modelId="{2045748C-29DB-4CA2-97D3-5814FE6DC923}" type="presOf" srcId="{F80D3E30-6023-4F6B-8C2C-BF59C50C23B9}" destId="{7B68CE9F-DFAF-458B-9704-F149F38A0434}" srcOrd="0" destOrd="0" presId="urn:microsoft.com/office/officeart/2005/8/layout/hierarchy1"/>
    <dgm:cxn modelId="{0A089EA9-04C4-4211-B9FB-12838C9CE89B}" srcId="{E653FC2F-0E08-4031-B828-F04CBA515A9F}" destId="{987325F6-CAAD-49AB-92A6-ED80A6F17442}" srcOrd="0" destOrd="0" parTransId="{407C08DC-84A1-47E4-826E-2E3DB1222F6A}" sibTransId="{A189AD1A-8DED-479F-9B13-5B2E40917053}"/>
    <dgm:cxn modelId="{E9261655-D5D2-4DC3-A883-01C623B02251}" srcId="{9CF1ED46-6151-4DCD-9B1D-76B747CC7B25}" destId="{57A85E23-6560-4284-B3DE-ADAB53C31A6E}" srcOrd="1" destOrd="0" parTransId="{3C226136-ED2C-4E4D-A9F1-B3B9A26CB676}" sibTransId="{463458A4-1EC7-40D6-A24E-5CF4D35BEA77}"/>
    <dgm:cxn modelId="{DE1252BF-CE11-4AF1-84EA-63B768F6A2E1}" type="presOf" srcId="{1447B32C-2826-47A6-AD90-952D2C0FD082}" destId="{CA117804-7620-4506-B2C8-934A43A4021C}" srcOrd="0" destOrd="0" presId="urn:microsoft.com/office/officeart/2005/8/layout/hierarchy1"/>
    <dgm:cxn modelId="{036236A4-3275-471D-8EB4-89E4EDE55EB5}" type="presOf" srcId="{46B62EA6-5E4E-46AF-A83E-8BA0A1CE2CFC}" destId="{FFF0D558-5195-4BC0-B186-9CB9EC29AD9E}" srcOrd="0" destOrd="0" presId="urn:microsoft.com/office/officeart/2005/8/layout/hierarchy1"/>
    <dgm:cxn modelId="{C4D9D05A-204F-4BEE-8927-78ED0D5B3D24}" type="presOf" srcId="{B3ED356E-0BA5-4415-8ED0-4F429AA3BACA}" destId="{2B67EEDF-E8FD-43EF-B4DC-B4E7732C8F1F}" srcOrd="0" destOrd="0" presId="urn:microsoft.com/office/officeart/2005/8/layout/hierarchy1"/>
    <dgm:cxn modelId="{60C227DD-DF0C-4461-8042-FCA5A7B946D0}" type="presOf" srcId="{307A35A3-93A8-4D37-B523-DD34A4BEA739}" destId="{C7BFCE72-C7C6-48F8-8DCA-090164E50F6F}" srcOrd="0" destOrd="0" presId="urn:microsoft.com/office/officeart/2005/8/layout/hierarchy1"/>
    <dgm:cxn modelId="{C5DFF494-E777-4B3C-AFEA-AF6D64809985}" type="presOf" srcId="{536A64F7-13FF-439A-B8BF-490C0F3557DB}" destId="{F1A4F656-1116-424D-A470-D571CD18EC5D}" srcOrd="0" destOrd="0" presId="urn:microsoft.com/office/officeart/2005/8/layout/hierarchy1"/>
    <dgm:cxn modelId="{B9809E20-A962-4017-A525-42A57235B3E2}" type="presOf" srcId="{E22613FD-569D-4714-9B9C-4DAE4AC82543}" destId="{9EEC2992-8EC9-423D-AE75-D34D58742E4E}" srcOrd="0" destOrd="0" presId="urn:microsoft.com/office/officeart/2005/8/layout/hierarchy1"/>
    <dgm:cxn modelId="{30E4D90B-139F-44DB-AEE1-F50800257103}" type="presOf" srcId="{12CDAD72-575F-4E1F-AE8A-16C126B3C511}" destId="{EAE93BA7-CF25-4BB3-A688-A2BA63CB03A6}" srcOrd="0" destOrd="0" presId="urn:microsoft.com/office/officeart/2005/8/layout/hierarchy1"/>
    <dgm:cxn modelId="{A1825A33-D4FF-4766-9846-62820B34CEBC}" type="presOf" srcId="{6CDDB156-DA07-45E3-B10E-B23F9EF6B806}" destId="{60139B52-5E7F-452E-A831-13CDDC4661C4}" srcOrd="0" destOrd="0" presId="urn:microsoft.com/office/officeart/2005/8/layout/hierarchy1"/>
    <dgm:cxn modelId="{2A754C58-E415-48C0-AEDB-9792767916F4}" type="presParOf" srcId="{E763EEBE-BA21-44F7-9E78-51C4DDA60B68}" destId="{1FE397C6-4633-4716-8577-261B0ECB57D8}" srcOrd="0" destOrd="0" presId="urn:microsoft.com/office/officeart/2005/8/layout/hierarchy1"/>
    <dgm:cxn modelId="{66FD1405-E720-45E4-ACD0-9781CB6D46AA}" type="presParOf" srcId="{1FE397C6-4633-4716-8577-261B0ECB57D8}" destId="{BDE2B54E-C7E9-42EA-8FEF-A869E081F94F}" srcOrd="0" destOrd="0" presId="urn:microsoft.com/office/officeart/2005/8/layout/hierarchy1"/>
    <dgm:cxn modelId="{91044EBE-65ED-481E-BF65-E66ED16EA869}" type="presParOf" srcId="{BDE2B54E-C7E9-42EA-8FEF-A869E081F94F}" destId="{EBBE214D-B9CD-47C6-9300-20F43B4C753B}" srcOrd="0" destOrd="0" presId="urn:microsoft.com/office/officeart/2005/8/layout/hierarchy1"/>
    <dgm:cxn modelId="{D7F39D2D-8008-478E-AD27-18ABB5381179}" type="presParOf" srcId="{BDE2B54E-C7E9-42EA-8FEF-A869E081F94F}" destId="{342941E3-9E1B-40EA-B43C-0B84CFD08A8E}" srcOrd="1" destOrd="0" presId="urn:microsoft.com/office/officeart/2005/8/layout/hierarchy1"/>
    <dgm:cxn modelId="{39F393C9-536C-4907-B958-F3533F7A490B}" type="presParOf" srcId="{1FE397C6-4633-4716-8577-261B0ECB57D8}" destId="{72A56AFA-3DC3-4AF0-9C98-7240FFA02563}" srcOrd="1" destOrd="0" presId="urn:microsoft.com/office/officeart/2005/8/layout/hierarchy1"/>
    <dgm:cxn modelId="{E6781A98-094E-4EDD-915B-F149C5C7367C}" type="presParOf" srcId="{72A56AFA-3DC3-4AF0-9C98-7240FFA02563}" destId="{2BFB572F-6F21-485D-AB30-8E4F4BBFDF9B}" srcOrd="0" destOrd="0" presId="urn:microsoft.com/office/officeart/2005/8/layout/hierarchy1"/>
    <dgm:cxn modelId="{DB41D461-638E-4D35-A3BB-E6911F31B267}" type="presParOf" srcId="{72A56AFA-3DC3-4AF0-9C98-7240FFA02563}" destId="{952E28E2-C577-412F-BEC7-EE8FADE3F90C}" srcOrd="1" destOrd="0" presId="urn:microsoft.com/office/officeart/2005/8/layout/hierarchy1"/>
    <dgm:cxn modelId="{48BBE239-D90E-4331-BCC5-42E414B38851}" type="presParOf" srcId="{952E28E2-C577-412F-BEC7-EE8FADE3F90C}" destId="{81AFF74D-0FB7-4D54-BD56-CA82AE8031F0}" srcOrd="0" destOrd="0" presId="urn:microsoft.com/office/officeart/2005/8/layout/hierarchy1"/>
    <dgm:cxn modelId="{106EF1E4-3EB6-4D86-B9AB-A9C4404FD364}" type="presParOf" srcId="{81AFF74D-0FB7-4D54-BD56-CA82AE8031F0}" destId="{CC973401-B7FF-406C-963E-1139FBC4F802}" srcOrd="0" destOrd="0" presId="urn:microsoft.com/office/officeart/2005/8/layout/hierarchy1"/>
    <dgm:cxn modelId="{63F0D5E8-2094-428C-A0AC-0ED40F2B8EF4}" type="presParOf" srcId="{81AFF74D-0FB7-4D54-BD56-CA82AE8031F0}" destId="{67623528-D094-4643-8D41-410B5F6C2EF5}" srcOrd="1" destOrd="0" presId="urn:microsoft.com/office/officeart/2005/8/layout/hierarchy1"/>
    <dgm:cxn modelId="{AD4282A6-9A3C-4050-A32F-D2C825227026}" type="presParOf" srcId="{952E28E2-C577-412F-BEC7-EE8FADE3F90C}" destId="{49FCE0A7-2DDB-4265-B858-2BC8ECD0D228}" srcOrd="1" destOrd="0" presId="urn:microsoft.com/office/officeart/2005/8/layout/hierarchy1"/>
    <dgm:cxn modelId="{5B78A8CF-7925-415F-89E8-B867B23D3CBE}" type="presParOf" srcId="{49FCE0A7-2DDB-4265-B858-2BC8ECD0D228}" destId="{5E319C34-A1CE-4B2A-A5D4-21810C372B30}" srcOrd="0" destOrd="0" presId="urn:microsoft.com/office/officeart/2005/8/layout/hierarchy1"/>
    <dgm:cxn modelId="{B698FBC4-894C-43E4-B90E-DF4B3E7A06A2}" type="presParOf" srcId="{49FCE0A7-2DDB-4265-B858-2BC8ECD0D228}" destId="{4CBE47AD-B536-4B1D-8678-25FC3CD7D3B2}" srcOrd="1" destOrd="0" presId="urn:microsoft.com/office/officeart/2005/8/layout/hierarchy1"/>
    <dgm:cxn modelId="{60753336-B165-462E-86E5-865C5383762F}" type="presParOf" srcId="{4CBE47AD-B536-4B1D-8678-25FC3CD7D3B2}" destId="{48A17911-6600-4D7C-844E-780B4718C8B7}" srcOrd="0" destOrd="0" presId="urn:microsoft.com/office/officeart/2005/8/layout/hierarchy1"/>
    <dgm:cxn modelId="{F85903FD-29F6-41EE-BE5C-DC15B2B5B953}" type="presParOf" srcId="{48A17911-6600-4D7C-844E-780B4718C8B7}" destId="{669901B5-8C0B-4BFF-9FB4-E213929174AE}" srcOrd="0" destOrd="0" presId="urn:microsoft.com/office/officeart/2005/8/layout/hierarchy1"/>
    <dgm:cxn modelId="{08F26E0C-88FA-48B1-9E21-676EB1238A3E}" type="presParOf" srcId="{48A17911-6600-4D7C-844E-780B4718C8B7}" destId="{83042431-E665-4088-941A-1CEE940F740C}" srcOrd="1" destOrd="0" presId="urn:microsoft.com/office/officeart/2005/8/layout/hierarchy1"/>
    <dgm:cxn modelId="{CAAE8F90-9B54-4A65-969E-8A0F3DB90E74}" type="presParOf" srcId="{4CBE47AD-B536-4B1D-8678-25FC3CD7D3B2}" destId="{E506E9DF-9B4E-4CEB-B9CC-746530AD8215}" srcOrd="1" destOrd="0" presId="urn:microsoft.com/office/officeart/2005/8/layout/hierarchy1"/>
    <dgm:cxn modelId="{BEBF36ED-2D21-41ED-82D0-74727A003BF3}" type="presParOf" srcId="{E506E9DF-9B4E-4CEB-B9CC-746530AD8215}" destId="{B09D06F3-0B70-448B-9A2F-33E60BF25AA4}" srcOrd="0" destOrd="0" presId="urn:microsoft.com/office/officeart/2005/8/layout/hierarchy1"/>
    <dgm:cxn modelId="{2C312047-FA6A-4AB7-814A-D44C6020B5BD}" type="presParOf" srcId="{E506E9DF-9B4E-4CEB-B9CC-746530AD8215}" destId="{ECADA64A-8EAB-42C0-BD8E-F43FD4A4CD48}" srcOrd="1" destOrd="0" presId="urn:microsoft.com/office/officeart/2005/8/layout/hierarchy1"/>
    <dgm:cxn modelId="{EDE1945D-34CE-47BB-9A74-91F7D70096B2}" type="presParOf" srcId="{ECADA64A-8EAB-42C0-BD8E-F43FD4A4CD48}" destId="{0B70E436-0914-477E-BCC2-65B71C756474}" srcOrd="0" destOrd="0" presId="urn:microsoft.com/office/officeart/2005/8/layout/hierarchy1"/>
    <dgm:cxn modelId="{ED46F0D6-43F1-4CC0-AA3E-B7FF401917F0}" type="presParOf" srcId="{0B70E436-0914-477E-BCC2-65B71C756474}" destId="{2A7A5724-52CA-40A1-865D-C4FF76BBED2F}" srcOrd="0" destOrd="0" presId="urn:microsoft.com/office/officeart/2005/8/layout/hierarchy1"/>
    <dgm:cxn modelId="{C502D5D4-2859-4CB6-AED0-F9D68154DB13}" type="presParOf" srcId="{0B70E436-0914-477E-BCC2-65B71C756474}" destId="{F2D65A47-7D36-4478-A40B-A13AE01E6809}" srcOrd="1" destOrd="0" presId="urn:microsoft.com/office/officeart/2005/8/layout/hierarchy1"/>
    <dgm:cxn modelId="{D8447A00-D0D9-4827-99E5-4BF6B3787514}" type="presParOf" srcId="{ECADA64A-8EAB-42C0-BD8E-F43FD4A4CD48}" destId="{054A32EA-F147-450D-BC88-B7E7AAF313B7}" srcOrd="1" destOrd="0" presId="urn:microsoft.com/office/officeart/2005/8/layout/hierarchy1"/>
    <dgm:cxn modelId="{6FAE0BE8-6D5C-4FC2-A4AE-295C89C1E080}" type="presParOf" srcId="{054A32EA-F147-450D-BC88-B7E7AAF313B7}" destId="{C7BFCE72-C7C6-48F8-8DCA-090164E50F6F}" srcOrd="0" destOrd="0" presId="urn:microsoft.com/office/officeart/2005/8/layout/hierarchy1"/>
    <dgm:cxn modelId="{C0A6F33C-4515-42AD-86B4-5F5E8058F57B}" type="presParOf" srcId="{054A32EA-F147-450D-BC88-B7E7AAF313B7}" destId="{06C4DC38-D555-4F91-9ADB-EC8938EA62E9}" srcOrd="1" destOrd="0" presId="urn:microsoft.com/office/officeart/2005/8/layout/hierarchy1"/>
    <dgm:cxn modelId="{95055496-144D-4B88-AA17-79233B4BE5FE}" type="presParOf" srcId="{06C4DC38-D555-4F91-9ADB-EC8938EA62E9}" destId="{27CEBD87-AF90-4A72-A943-C8A238CA2318}" srcOrd="0" destOrd="0" presId="urn:microsoft.com/office/officeart/2005/8/layout/hierarchy1"/>
    <dgm:cxn modelId="{70AE7F75-1F69-4287-9A9B-0CCFA6FB5691}" type="presParOf" srcId="{27CEBD87-AF90-4A72-A943-C8A238CA2318}" destId="{7648D86E-608A-4D40-B6DE-6F7F21342DF6}" srcOrd="0" destOrd="0" presId="urn:microsoft.com/office/officeart/2005/8/layout/hierarchy1"/>
    <dgm:cxn modelId="{D1008A43-05E8-4427-9914-5A9FEAA04880}" type="presParOf" srcId="{27CEBD87-AF90-4A72-A943-C8A238CA2318}" destId="{3FB0927A-B4EA-4744-B87B-9DD8557F83E2}" srcOrd="1" destOrd="0" presId="urn:microsoft.com/office/officeart/2005/8/layout/hierarchy1"/>
    <dgm:cxn modelId="{BFD46050-B410-4D26-BAD6-CB0D2D6DDB56}" type="presParOf" srcId="{06C4DC38-D555-4F91-9ADB-EC8938EA62E9}" destId="{08B7C067-B985-4D51-8991-CEF6D73656AC}" srcOrd="1" destOrd="0" presId="urn:microsoft.com/office/officeart/2005/8/layout/hierarchy1"/>
    <dgm:cxn modelId="{BB4056AB-77EA-4887-BF53-81B428E52077}" type="presParOf" srcId="{E506E9DF-9B4E-4CEB-B9CC-746530AD8215}" destId="{8D0ED313-BF2A-4712-9AAC-3AA874EF1444}" srcOrd="2" destOrd="0" presId="urn:microsoft.com/office/officeart/2005/8/layout/hierarchy1"/>
    <dgm:cxn modelId="{48518C0D-6EDC-4A78-B56C-B1326950F628}" type="presParOf" srcId="{E506E9DF-9B4E-4CEB-B9CC-746530AD8215}" destId="{EEC31C59-E99C-43BE-B18C-08B095C6B600}" srcOrd="3" destOrd="0" presId="urn:microsoft.com/office/officeart/2005/8/layout/hierarchy1"/>
    <dgm:cxn modelId="{A3BD4B94-FC2F-4AB7-9B6E-1722BDD3EF5B}" type="presParOf" srcId="{EEC31C59-E99C-43BE-B18C-08B095C6B600}" destId="{8269A311-F64B-40D8-BC20-C9954490528A}" srcOrd="0" destOrd="0" presId="urn:microsoft.com/office/officeart/2005/8/layout/hierarchy1"/>
    <dgm:cxn modelId="{EA85BB1B-2D90-4456-9CF8-6F15CF999685}" type="presParOf" srcId="{8269A311-F64B-40D8-BC20-C9954490528A}" destId="{0119C9FA-93A0-4BBF-AA8D-7F75A27EE6FB}" srcOrd="0" destOrd="0" presId="urn:microsoft.com/office/officeart/2005/8/layout/hierarchy1"/>
    <dgm:cxn modelId="{EFB1FA48-BCBE-4E4F-B7EE-8F51C1B19C45}" type="presParOf" srcId="{8269A311-F64B-40D8-BC20-C9954490528A}" destId="{8C6259EF-FE29-4CC0-B9BD-CA0CB8F1EBD3}" srcOrd="1" destOrd="0" presId="urn:microsoft.com/office/officeart/2005/8/layout/hierarchy1"/>
    <dgm:cxn modelId="{1341B7AF-1A92-4442-8C4A-B4E2C14FFF02}" type="presParOf" srcId="{EEC31C59-E99C-43BE-B18C-08B095C6B600}" destId="{C50AE02E-188C-44DC-ADBA-A62589F7EE35}" srcOrd="1" destOrd="0" presId="urn:microsoft.com/office/officeart/2005/8/layout/hierarchy1"/>
    <dgm:cxn modelId="{9B5E54CC-4044-4DAC-A0DD-8EA7F92D4C4C}" type="presParOf" srcId="{C50AE02E-188C-44DC-ADBA-A62589F7EE35}" destId="{FFF0D558-5195-4BC0-B186-9CB9EC29AD9E}" srcOrd="0" destOrd="0" presId="urn:microsoft.com/office/officeart/2005/8/layout/hierarchy1"/>
    <dgm:cxn modelId="{042FB364-B4C1-4215-97B5-1AC922E1C57A}" type="presParOf" srcId="{C50AE02E-188C-44DC-ADBA-A62589F7EE35}" destId="{8FB5E0B2-935A-4CD3-AA92-39F86D52F508}" srcOrd="1" destOrd="0" presId="urn:microsoft.com/office/officeart/2005/8/layout/hierarchy1"/>
    <dgm:cxn modelId="{F2BA06DE-927C-409D-A227-74998902D70E}" type="presParOf" srcId="{8FB5E0B2-935A-4CD3-AA92-39F86D52F508}" destId="{C09BEFD9-94B8-4C15-8C62-A446A4129453}" srcOrd="0" destOrd="0" presId="urn:microsoft.com/office/officeart/2005/8/layout/hierarchy1"/>
    <dgm:cxn modelId="{B8B526A1-748E-425F-895D-DCABABD22583}" type="presParOf" srcId="{C09BEFD9-94B8-4C15-8C62-A446A4129453}" destId="{F297A8BC-4D49-4766-856F-DADBE379892F}" srcOrd="0" destOrd="0" presId="urn:microsoft.com/office/officeart/2005/8/layout/hierarchy1"/>
    <dgm:cxn modelId="{7E06060A-8198-48A1-A7FF-D546F6DFA830}" type="presParOf" srcId="{C09BEFD9-94B8-4C15-8C62-A446A4129453}" destId="{2B67EEDF-E8FD-43EF-B4DC-B4E7732C8F1F}" srcOrd="1" destOrd="0" presId="urn:microsoft.com/office/officeart/2005/8/layout/hierarchy1"/>
    <dgm:cxn modelId="{B81D9C40-4CDC-4059-9438-7F055C9C0A6D}" type="presParOf" srcId="{8FB5E0B2-935A-4CD3-AA92-39F86D52F508}" destId="{C793E33F-DF2A-4393-A912-6D30AE8C3446}" srcOrd="1" destOrd="0" presId="urn:microsoft.com/office/officeart/2005/8/layout/hierarchy1"/>
    <dgm:cxn modelId="{59BC44EB-BE55-4A8C-A1BD-160F41AC9F12}" type="presParOf" srcId="{49FCE0A7-2DDB-4265-B858-2BC8ECD0D228}" destId="{6F0B3077-C8FA-4D15-BB1C-FF8E0C43C8CD}" srcOrd="2" destOrd="0" presId="urn:microsoft.com/office/officeart/2005/8/layout/hierarchy1"/>
    <dgm:cxn modelId="{BD6395B7-3171-4AA5-A77B-6D308938D58D}" type="presParOf" srcId="{49FCE0A7-2DDB-4265-B858-2BC8ECD0D228}" destId="{2D7AEA69-9240-48A0-832F-ED67FA8618C1}" srcOrd="3" destOrd="0" presId="urn:microsoft.com/office/officeart/2005/8/layout/hierarchy1"/>
    <dgm:cxn modelId="{C2674177-393C-4DF1-8852-E3E76286E087}" type="presParOf" srcId="{2D7AEA69-9240-48A0-832F-ED67FA8618C1}" destId="{26E2881C-E177-4758-BCB4-2C5947FC6E6D}" srcOrd="0" destOrd="0" presId="urn:microsoft.com/office/officeart/2005/8/layout/hierarchy1"/>
    <dgm:cxn modelId="{A85FCEB0-9F07-47DD-BBB6-6904423778B0}" type="presParOf" srcId="{26E2881C-E177-4758-BCB4-2C5947FC6E6D}" destId="{9A3F4D2C-812D-4636-96CF-0061F8F88395}" srcOrd="0" destOrd="0" presId="urn:microsoft.com/office/officeart/2005/8/layout/hierarchy1"/>
    <dgm:cxn modelId="{168C0CC0-A848-4772-9968-937326C0BABF}" type="presParOf" srcId="{26E2881C-E177-4758-BCB4-2C5947FC6E6D}" destId="{6020321B-1363-4CC6-BC53-8A96191E8BDC}" srcOrd="1" destOrd="0" presId="urn:microsoft.com/office/officeart/2005/8/layout/hierarchy1"/>
    <dgm:cxn modelId="{F63E79E0-93ED-447F-ADE6-04E5F3C1659B}" type="presParOf" srcId="{2D7AEA69-9240-48A0-832F-ED67FA8618C1}" destId="{B258BE3C-F244-4BC0-BD13-E47C617B8E58}" srcOrd="1" destOrd="0" presId="urn:microsoft.com/office/officeart/2005/8/layout/hierarchy1"/>
    <dgm:cxn modelId="{A7CA0CFE-1DBE-41D3-81CB-F367118047BE}" type="presParOf" srcId="{B258BE3C-F244-4BC0-BD13-E47C617B8E58}" destId="{51149DF9-2F21-4930-BFC7-889DB7B2D453}" srcOrd="0" destOrd="0" presId="urn:microsoft.com/office/officeart/2005/8/layout/hierarchy1"/>
    <dgm:cxn modelId="{4306DF71-732C-47BE-A91C-873FB4C19B37}" type="presParOf" srcId="{B258BE3C-F244-4BC0-BD13-E47C617B8E58}" destId="{BBE194EA-566C-4D24-AA5C-3767798F7ADC}" srcOrd="1" destOrd="0" presId="urn:microsoft.com/office/officeart/2005/8/layout/hierarchy1"/>
    <dgm:cxn modelId="{FDADD8BB-54DE-4CFC-BB4A-5500D44C6CD1}" type="presParOf" srcId="{BBE194EA-566C-4D24-AA5C-3767798F7ADC}" destId="{AC50EBBC-E349-4948-AE6E-7DB18CE9DD0C}" srcOrd="0" destOrd="0" presId="urn:microsoft.com/office/officeart/2005/8/layout/hierarchy1"/>
    <dgm:cxn modelId="{7A7CB2A6-F2A4-4817-AE30-CAC1C2541248}" type="presParOf" srcId="{AC50EBBC-E349-4948-AE6E-7DB18CE9DD0C}" destId="{74318D85-F23B-414D-8660-6082F4B35295}" srcOrd="0" destOrd="0" presId="urn:microsoft.com/office/officeart/2005/8/layout/hierarchy1"/>
    <dgm:cxn modelId="{D03DB6E8-03B1-4DDF-8216-4486E0496847}" type="presParOf" srcId="{AC50EBBC-E349-4948-AE6E-7DB18CE9DD0C}" destId="{7B68CE9F-DFAF-458B-9704-F149F38A0434}" srcOrd="1" destOrd="0" presId="urn:microsoft.com/office/officeart/2005/8/layout/hierarchy1"/>
    <dgm:cxn modelId="{145DBA8A-EA33-4268-962A-50DB0A58E4E3}" type="presParOf" srcId="{BBE194EA-566C-4D24-AA5C-3767798F7ADC}" destId="{80FE2E8D-AC00-4468-A778-84B941C84681}" srcOrd="1" destOrd="0" presId="urn:microsoft.com/office/officeart/2005/8/layout/hierarchy1"/>
    <dgm:cxn modelId="{7361CB2A-7B08-43F7-9CC6-CCD69CA30B32}" type="presParOf" srcId="{80FE2E8D-AC00-4468-A778-84B941C84681}" destId="{F1A4F656-1116-424D-A470-D571CD18EC5D}" srcOrd="0" destOrd="0" presId="urn:microsoft.com/office/officeart/2005/8/layout/hierarchy1"/>
    <dgm:cxn modelId="{154C9A60-DE52-49A7-B2E4-0870DD17A827}" type="presParOf" srcId="{80FE2E8D-AC00-4468-A778-84B941C84681}" destId="{190AF16F-A1DB-4237-8C65-DBF313FA9EB6}" srcOrd="1" destOrd="0" presId="urn:microsoft.com/office/officeart/2005/8/layout/hierarchy1"/>
    <dgm:cxn modelId="{2D9C6AA7-9155-47E1-8DD9-333EE0CA408F}" type="presParOf" srcId="{190AF16F-A1DB-4237-8C65-DBF313FA9EB6}" destId="{5D382DEB-A1EE-4289-9BDB-44E59A947F72}" srcOrd="0" destOrd="0" presId="urn:microsoft.com/office/officeart/2005/8/layout/hierarchy1"/>
    <dgm:cxn modelId="{8AD27AF2-6365-4CB1-A6EE-556E09A69A21}" type="presParOf" srcId="{5D382DEB-A1EE-4289-9BDB-44E59A947F72}" destId="{C857FE6B-8330-47B5-AA4E-6FFE400625A0}" srcOrd="0" destOrd="0" presId="urn:microsoft.com/office/officeart/2005/8/layout/hierarchy1"/>
    <dgm:cxn modelId="{DB0920A6-CB51-47D1-BE83-31856BACCA59}" type="presParOf" srcId="{5D382DEB-A1EE-4289-9BDB-44E59A947F72}" destId="{03ECE84A-BE90-4C70-A555-73EF4EDD501D}" srcOrd="1" destOrd="0" presId="urn:microsoft.com/office/officeart/2005/8/layout/hierarchy1"/>
    <dgm:cxn modelId="{6A5F9FB2-3B05-42C5-8B17-FB2CC7C1925D}" type="presParOf" srcId="{190AF16F-A1DB-4237-8C65-DBF313FA9EB6}" destId="{C73406E3-ABAD-4BB4-9EFE-16D60173058F}" srcOrd="1" destOrd="0" presId="urn:microsoft.com/office/officeart/2005/8/layout/hierarchy1"/>
    <dgm:cxn modelId="{BBB53581-5343-412D-9C40-BE94F088DA61}" type="presParOf" srcId="{80FE2E8D-AC00-4468-A778-84B941C84681}" destId="{9EEC2992-8EC9-423D-AE75-D34D58742E4E}" srcOrd="2" destOrd="0" presId="urn:microsoft.com/office/officeart/2005/8/layout/hierarchy1"/>
    <dgm:cxn modelId="{A72E4D05-663D-41F1-AF54-0B9FE93774F4}" type="presParOf" srcId="{80FE2E8D-AC00-4468-A778-84B941C84681}" destId="{B96CED3B-4B46-48ED-93EF-4C809A28CD10}" srcOrd="3" destOrd="0" presId="urn:microsoft.com/office/officeart/2005/8/layout/hierarchy1"/>
    <dgm:cxn modelId="{A18660A4-1C49-4252-BF6D-33F654F6BEE0}" type="presParOf" srcId="{B96CED3B-4B46-48ED-93EF-4C809A28CD10}" destId="{E4AD3057-0EE6-4F0C-84E7-87FA60AD20D4}" srcOrd="0" destOrd="0" presId="urn:microsoft.com/office/officeart/2005/8/layout/hierarchy1"/>
    <dgm:cxn modelId="{B924AB16-C934-4C3A-8324-A28681AEA2EB}" type="presParOf" srcId="{E4AD3057-0EE6-4F0C-84E7-87FA60AD20D4}" destId="{8C895A50-2C44-482D-B6C2-7320CC1B945B}" srcOrd="0" destOrd="0" presId="urn:microsoft.com/office/officeart/2005/8/layout/hierarchy1"/>
    <dgm:cxn modelId="{C5FBD308-D04D-489B-8DA6-2DD876597260}" type="presParOf" srcId="{E4AD3057-0EE6-4F0C-84E7-87FA60AD20D4}" destId="{D177F522-A73F-4309-A303-F528A006BC82}" srcOrd="1" destOrd="0" presId="urn:microsoft.com/office/officeart/2005/8/layout/hierarchy1"/>
    <dgm:cxn modelId="{7864DF0C-6B33-4E62-AFAB-3468AB1D2482}" type="presParOf" srcId="{B96CED3B-4B46-48ED-93EF-4C809A28CD10}" destId="{A8D396C5-434F-4E9D-BD1D-147C8AD44A45}" srcOrd="1" destOrd="0" presId="urn:microsoft.com/office/officeart/2005/8/layout/hierarchy1"/>
    <dgm:cxn modelId="{4AAD8C70-1C6B-4728-859F-18345E0D2E9A}" type="presParOf" srcId="{72A56AFA-3DC3-4AF0-9C98-7240FFA02563}" destId="{F462082B-2676-46AB-BD7F-D7A0B0A17828}" srcOrd="2" destOrd="0" presId="urn:microsoft.com/office/officeart/2005/8/layout/hierarchy1"/>
    <dgm:cxn modelId="{5D691006-0070-4988-BD85-5F2E8499C6CE}" type="presParOf" srcId="{72A56AFA-3DC3-4AF0-9C98-7240FFA02563}" destId="{BF5F9C38-61DD-4067-9E6B-325FA54D0432}" srcOrd="3" destOrd="0" presId="urn:microsoft.com/office/officeart/2005/8/layout/hierarchy1"/>
    <dgm:cxn modelId="{F4A7A24F-CC41-46D7-95E7-CA1C3B810DDC}" type="presParOf" srcId="{BF5F9C38-61DD-4067-9E6B-325FA54D0432}" destId="{3D4365A7-35D8-41C9-9CAD-1A94D41A2AE9}" srcOrd="0" destOrd="0" presId="urn:microsoft.com/office/officeart/2005/8/layout/hierarchy1"/>
    <dgm:cxn modelId="{6767CCC5-7C31-40FA-A995-7D1DD0CF5FF9}" type="presParOf" srcId="{3D4365A7-35D8-41C9-9CAD-1A94D41A2AE9}" destId="{6C34B0EE-70EC-4788-A37A-8DA83DF1D0D1}" srcOrd="0" destOrd="0" presId="urn:microsoft.com/office/officeart/2005/8/layout/hierarchy1"/>
    <dgm:cxn modelId="{38584513-468B-4BD8-9C0E-D3B866738DC5}" type="presParOf" srcId="{3D4365A7-35D8-41C9-9CAD-1A94D41A2AE9}" destId="{B69488D2-5D68-4AF6-A032-07F0076A314A}" srcOrd="1" destOrd="0" presId="urn:microsoft.com/office/officeart/2005/8/layout/hierarchy1"/>
    <dgm:cxn modelId="{CA36D8EE-9E18-4E11-A0D8-9E809231D44F}" type="presParOf" srcId="{BF5F9C38-61DD-4067-9E6B-325FA54D0432}" destId="{5276AEF7-724F-434D-A5AD-AA2734FA5900}" srcOrd="1" destOrd="0" presId="urn:microsoft.com/office/officeart/2005/8/layout/hierarchy1"/>
    <dgm:cxn modelId="{81F5373B-E607-4D79-BF76-51AD011ED6C1}" type="presParOf" srcId="{5276AEF7-724F-434D-A5AD-AA2734FA5900}" destId="{EAE93BA7-CF25-4BB3-A688-A2BA63CB03A6}" srcOrd="0" destOrd="0" presId="urn:microsoft.com/office/officeart/2005/8/layout/hierarchy1"/>
    <dgm:cxn modelId="{E53F4338-0581-4736-B4ED-C029A7D87C86}" type="presParOf" srcId="{5276AEF7-724F-434D-A5AD-AA2734FA5900}" destId="{E282A6FC-F39F-49E2-9C00-DA6B988543BF}" srcOrd="1" destOrd="0" presId="urn:microsoft.com/office/officeart/2005/8/layout/hierarchy1"/>
    <dgm:cxn modelId="{25C89939-9307-41F7-B0BC-2E9612CDC229}" type="presParOf" srcId="{E282A6FC-F39F-49E2-9C00-DA6B988543BF}" destId="{67783576-6AD3-4D16-AE99-779F1BAC948B}" srcOrd="0" destOrd="0" presId="urn:microsoft.com/office/officeart/2005/8/layout/hierarchy1"/>
    <dgm:cxn modelId="{D07D1404-426A-42E0-B9D3-4D8A0109CBA9}" type="presParOf" srcId="{67783576-6AD3-4D16-AE99-779F1BAC948B}" destId="{1F037C66-787A-4F9A-B777-595C23417B25}" srcOrd="0" destOrd="0" presId="urn:microsoft.com/office/officeart/2005/8/layout/hierarchy1"/>
    <dgm:cxn modelId="{F18F6ED2-A131-4F1D-9EB7-6A1B30C6BDC7}" type="presParOf" srcId="{67783576-6AD3-4D16-AE99-779F1BAC948B}" destId="{60139B52-5E7F-452E-A831-13CDDC4661C4}" srcOrd="1" destOrd="0" presId="urn:microsoft.com/office/officeart/2005/8/layout/hierarchy1"/>
    <dgm:cxn modelId="{DBFC721C-6A8E-4AD3-BB07-C46AFCBF1DB4}" type="presParOf" srcId="{E282A6FC-F39F-49E2-9C00-DA6B988543BF}" destId="{79E27657-5B39-4EAB-9BEF-3DE45B86B730}" srcOrd="1" destOrd="0" presId="urn:microsoft.com/office/officeart/2005/8/layout/hierarchy1"/>
    <dgm:cxn modelId="{7515665D-2A4A-49B0-AD3E-0B4C2E29E5E0}" type="presParOf" srcId="{79E27657-5B39-4EAB-9BEF-3DE45B86B730}" destId="{CA117804-7620-4506-B2C8-934A43A4021C}" srcOrd="0" destOrd="0" presId="urn:microsoft.com/office/officeart/2005/8/layout/hierarchy1"/>
    <dgm:cxn modelId="{7C88A9F2-3B74-4DFB-A7C2-587DC017E217}" type="presParOf" srcId="{79E27657-5B39-4EAB-9BEF-3DE45B86B730}" destId="{41DEA9B1-FF83-4D93-8295-9DCF06F483AC}" srcOrd="1" destOrd="0" presId="urn:microsoft.com/office/officeart/2005/8/layout/hierarchy1"/>
    <dgm:cxn modelId="{60AFAA1B-0E8D-4475-A44E-F3BEA45D3356}" type="presParOf" srcId="{41DEA9B1-FF83-4D93-8295-9DCF06F483AC}" destId="{C2F76BBA-C44C-4AB2-B523-EC28E091BA22}" srcOrd="0" destOrd="0" presId="urn:microsoft.com/office/officeart/2005/8/layout/hierarchy1"/>
    <dgm:cxn modelId="{3AEFBE5D-193E-4AD0-9DE8-F8AD4237D4E1}" type="presParOf" srcId="{C2F76BBA-C44C-4AB2-B523-EC28E091BA22}" destId="{02AD60EB-A63E-4F89-88AA-8A79EF58B86F}" srcOrd="0" destOrd="0" presId="urn:microsoft.com/office/officeart/2005/8/layout/hierarchy1"/>
    <dgm:cxn modelId="{69F4B4DC-1B78-4A63-A41D-743877FD7DE2}" type="presParOf" srcId="{C2F76BBA-C44C-4AB2-B523-EC28E091BA22}" destId="{C2BEABEE-EDDC-40E8-B881-D2903FBBE421}" srcOrd="1" destOrd="0" presId="urn:microsoft.com/office/officeart/2005/8/layout/hierarchy1"/>
    <dgm:cxn modelId="{F8CD712F-42F6-43C0-B875-06CF8E138B12}" type="presParOf" srcId="{41DEA9B1-FF83-4D93-8295-9DCF06F483AC}" destId="{C40EF301-F87F-47E3-B8B5-804BD96FE142}" srcOrd="1" destOrd="0" presId="urn:microsoft.com/office/officeart/2005/8/layout/hierarchy1"/>
    <dgm:cxn modelId="{B4EA245E-8448-4163-B457-4E41EA0786A9}" type="presParOf" srcId="{79E27657-5B39-4EAB-9BEF-3DE45B86B730}" destId="{15406176-A2BB-40B2-B36E-D4CF24F2CA48}" srcOrd="2" destOrd="0" presId="urn:microsoft.com/office/officeart/2005/8/layout/hierarchy1"/>
    <dgm:cxn modelId="{8BDB14D9-F5DC-43A9-9170-788D00C047B9}" type="presParOf" srcId="{79E27657-5B39-4EAB-9BEF-3DE45B86B730}" destId="{1363047C-8183-4EAD-9DC9-901032BE0E43}" srcOrd="3" destOrd="0" presId="urn:microsoft.com/office/officeart/2005/8/layout/hierarchy1"/>
    <dgm:cxn modelId="{ABECE1E4-5BF8-4FA0-B0A4-B35B6C789257}" type="presParOf" srcId="{1363047C-8183-4EAD-9DC9-901032BE0E43}" destId="{17558BDF-14B6-4EF7-A0FC-60DFAECCB674}" srcOrd="0" destOrd="0" presId="urn:microsoft.com/office/officeart/2005/8/layout/hierarchy1"/>
    <dgm:cxn modelId="{01A84367-70CB-4E46-B5ED-CE25EA56E637}" type="presParOf" srcId="{17558BDF-14B6-4EF7-A0FC-60DFAECCB674}" destId="{207E7570-8C90-418B-9AE3-4C82B3900B12}" srcOrd="0" destOrd="0" presId="urn:microsoft.com/office/officeart/2005/8/layout/hierarchy1"/>
    <dgm:cxn modelId="{FD218363-F047-478B-B4BF-811C4AFA3963}" type="presParOf" srcId="{17558BDF-14B6-4EF7-A0FC-60DFAECCB674}" destId="{3D272682-C9AC-4115-9065-4ABDAEF7C820}" srcOrd="1" destOrd="0" presId="urn:microsoft.com/office/officeart/2005/8/layout/hierarchy1"/>
    <dgm:cxn modelId="{B882B91C-6AAB-4997-9832-485A24737C1E}" type="presParOf" srcId="{1363047C-8183-4EAD-9DC9-901032BE0E43}" destId="{5B827D04-4340-4844-B46D-81585CAE4AD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06176-A2BB-40B2-B36E-D4CF24F2CA48}">
      <dsp:nvSpPr>
        <dsp:cNvPr id="0" name=""/>
        <dsp:cNvSpPr/>
      </dsp:nvSpPr>
      <dsp:spPr>
        <a:xfrm>
          <a:off x="6894049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117804-7620-4506-B2C8-934A43A4021C}">
      <dsp:nvSpPr>
        <dsp:cNvPr id="0" name=""/>
        <dsp:cNvSpPr/>
      </dsp:nvSpPr>
      <dsp:spPr>
        <a:xfrm>
          <a:off x="6184809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93BA7-CF25-4BB3-A688-A2BA63CB03A6}">
      <dsp:nvSpPr>
        <dsp:cNvPr id="0" name=""/>
        <dsp:cNvSpPr/>
      </dsp:nvSpPr>
      <dsp:spPr>
        <a:xfrm>
          <a:off x="6848329" y="1812098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2082B-2676-46AB-BD7F-D7A0B0A17828}">
      <dsp:nvSpPr>
        <dsp:cNvPr id="0" name=""/>
        <dsp:cNvSpPr/>
      </dsp:nvSpPr>
      <dsp:spPr>
        <a:xfrm>
          <a:off x="5120950" y="737600"/>
          <a:ext cx="1773098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1773098" y="230019"/>
              </a:lnTo>
              <a:lnTo>
                <a:pt x="1773098" y="3375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EC2992-8EC9-423D-AE75-D34D58742E4E}">
      <dsp:nvSpPr>
        <dsp:cNvPr id="0" name=""/>
        <dsp:cNvSpPr/>
      </dsp:nvSpPr>
      <dsp:spPr>
        <a:xfrm>
          <a:off x="4766330" y="3961094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4F656-1116-424D-A470-D571CD18EC5D}">
      <dsp:nvSpPr>
        <dsp:cNvPr id="0" name=""/>
        <dsp:cNvSpPr/>
      </dsp:nvSpPr>
      <dsp:spPr>
        <a:xfrm>
          <a:off x="4057090" y="3961094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49DF9-2F21-4930-BFC7-889DB7B2D453}">
      <dsp:nvSpPr>
        <dsp:cNvPr id="0" name=""/>
        <dsp:cNvSpPr/>
      </dsp:nvSpPr>
      <dsp:spPr>
        <a:xfrm>
          <a:off x="4720610" y="2886596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B3077-C8FA-4D15-BB1C-FF8E0C43C8CD}">
      <dsp:nvSpPr>
        <dsp:cNvPr id="0" name=""/>
        <dsp:cNvSpPr/>
      </dsp:nvSpPr>
      <dsp:spPr>
        <a:xfrm>
          <a:off x="3347851" y="1812098"/>
          <a:ext cx="141847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1418479" y="230019"/>
              </a:lnTo>
              <a:lnTo>
                <a:pt x="141847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0D558-5195-4BC0-B186-9CB9EC29AD9E}">
      <dsp:nvSpPr>
        <dsp:cNvPr id="0" name=""/>
        <dsp:cNvSpPr/>
      </dsp:nvSpPr>
      <dsp:spPr>
        <a:xfrm>
          <a:off x="2592891" y="3961094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ED313-BF2A-4712-9AAC-3AA874EF1444}">
      <dsp:nvSpPr>
        <dsp:cNvPr id="0" name=""/>
        <dsp:cNvSpPr/>
      </dsp:nvSpPr>
      <dsp:spPr>
        <a:xfrm>
          <a:off x="1929372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FCE72-C7C6-48F8-8DCA-090164E50F6F}">
      <dsp:nvSpPr>
        <dsp:cNvPr id="0" name=""/>
        <dsp:cNvSpPr/>
      </dsp:nvSpPr>
      <dsp:spPr>
        <a:xfrm>
          <a:off x="1174412" y="3961094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06F3-0B70-448B-9A2F-33E60BF25AA4}">
      <dsp:nvSpPr>
        <dsp:cNvPr id="0" name=""/>
        <dsp:cNvSpPr/>
      </dsp:nvSpPr>
      <dsp:spPr>
        <a:xfrm>
          <a:off x="1220132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319C34-A1CE-4B2A-A5D4-21810C372B30}">
      <dsp:nvSpPr>
        <dsp:cNvPr id="0" name=""/>
        <dsp:cNvSpPr/>
      </dsp:nvSpPr>
      <dsp:spPr>
        <a:xfrm>
          <a:off x="1929372" y="1812098"/>
          <a:ext cx="1418479" cy="337533"/>
        </a:xfrm>
        <a:custGeom>
          <a:avLst/>
          <a:gdLst/>
          <a:ahLst/>
          <a:cxnLst/>
          <a:rect l="0" t="0" r="0" b="0"/>
          <a:pathLst>
            <a:path>
              <a:moveTo>
                <a:pt x="1418479" y="0"/>
              </a:moveTo>
              <a:lnTo>
                <a:pt x="141847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B572F-6F21-485D-AB30-8E4F4BBFDF9B}">
      <dsp:nvSpPr>
        <dsp:cNvPr id="0" name=""/>
        <dsp:cNvSpPr/>
      </dsp:nvSpPr>
      <dsp:spPr>
        <a:xfrm>
          <a:off x="3347851" y="737600"/>
          <a:ext cx="1773098" cy="337533"/>
        </a:xfrm>
        <a:custGeom>
          <a:avLst/>
          <a:gdLst/>
          <a:ahLst/>
          <a:cxnLst/>
          <a:rect l="0" t="0" r="0" b="0"/>
          <a:pathLst>
            <a:path>
              <a:moveTo>
                <a:pt x="1773098" y="0"/>
              </a:moveTo>
              <a:lnTo>
                <a:pt x="1773098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BE214D-B9CD-47C6-9300-20F43B4C753B}">
      <dsp:nvSpPr>
        <dsp:cNvPr id="0" name=""/>
        <dsp:cNvSpPr/>
      </dsp:nvSpPr>
      <dsp:spPr>
        <a:xfrm>
          <a:off x="4540663" y="636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941E3-9E1B-40EA-B43C-0B84CFD08A8E}">
      <dsp:nvSpPr>
        <dsp:cNvPr id="0" name=""/>
        <dsp:cNvSpPr/>
      </dsp:nvSpPr>
      <dsp:spPr>
        <a:xfrm>
          <a:off x="4669615" y="123141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困難</a:t>
          </a:r>
          <a:endParaRPr lang="zh-TW" altLang="en-US" sz="1800" b="1" kern="1200" dirty="0"/>
        </a:p>
      </dsp:txBody>
      <dsp:txXfrm>
        <a:off x="4691200" y="144726"/>
        <a:ext cx="1117403" cy="693794"/>
      </dsp:txXfrm>
    </dsp:sp>
    <dsp:sp modelId="{CC973401-B7FF-406C-963E-1139FBC4F802}">
      <dsp:nvSpPr>
        <dsp:cNvPr id="0" name=""/>
        <dsp:cNvSpPr/>
      </dsp:nvSpPr>
      <dsp:spPr>
        <a:xfrm>
          <a:off x="2767564" y="1075134"/>
          <a:ext cx="1160573" cy="7369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23528-D094-4643-8D41-410B5F6C2EF5}">
      <dsp:nvSpPr>
        <dsp:cNvPr id="0" name=""/>
        <dsp:cNvSpPr/>
      </dsp:nvSpPr>
      <dsp:spPr>
        <a:xfrm>
          <a:off x="2896517" y="1197639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2918102" y="1219224"/>
        <a:ext cx="1117403" cy="693794"/>
      </dsp:txXfrm>
    </dsp:sp>
    <dsp:sp modelId="{669901B5-8C0B-4BFF-9FB4-E213929174AE}">
      <dsp:nvSpPr>
        <dsp:cNvPr id="0" name=""/>
        <dsp:cNvSpPr/>
      </dsp:nvSpPr>
      <dsp:spPr>
        <a:xfrm>
          <a:off x="1349085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042431-E665-4088-941A-1CEE940F740C}">
      <dsp:nvSpPr>
        <dsp:cNvPr id="0" name=""/>
        <dsp:cNvSpPr/>
      </dsp:nvSpPr>
      <dsp:spPr>
        <a:xfrm>
          <a:off x="1478037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1499622" y="2293722"/>
        <a:ext cx="1117403" cy="693794"/>
      </dsp:txXfrm>
    </dsp:sp>
    <dsp:sp modelId="{2A7A5724-52CA-40A1-865D-C4FF76BBED2F}">
      <dsp:nvSpPr>
        <dsp:cNvPr id="0" name=""/>
        <dsp:cNvSpPr/>
      </dsp:nvSpPr>
      <dsp:spPr>
        <a:xfrm>
          <a:off x="639845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65A47-7D36-4478-A40B-A13AE01E6809}">
      <dsp:nvSpPr>
        <dsp:cNvPr id="0" name=""/>
        <dsp:cNvSpPr/>
      </dsp:nvSpPr>
      <dsp:spPr>
        <a:xfrm>
          <a:off x="768798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790383" y="3368220"/>
        <a:ext cx="1117403" cy="693794"/>
      </dsp:txXfrm>
    </dsp:sp>
    <dsp:sp modelId="{7648D86E-608A-4D40-B6DE-6F7F21342DF6}">
      <dsp:nvSpPr>
        <dsp:cNvPr id="0" name=""/>
        <dsp:cNvSpPr/>
      </dsp:nvSpPr>
      <dsp:spPr>
        <a:xfrm>
          <a:off x="639845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0927A-B4EA-4744-B87B-9DD8557F83E2}">
      <dsp:nvSpPr>
        <dsp:cNvPr id="0" name=""/>
        <dsp:cNvSpPr/>
      </dsp:nvSpPr>
      <dsp:spPr>
        <a:xfrm>
          <a:off x="768798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90383" y="4442718"/>
        <a:ext cx="1117403" cy="693794"/>
      </dsp:txXfrm>
    </dsp:sp>
    <dsp:sp modelId="{0119C9FA-93A0-4BBF-AA8D-7F75A27EE6FB}">
      <dsp:nvSpPr>
        <dsp:cNvPr id="0" name=""/>
        <dsp:cNvSpPr/>
      </dsp:nvSpPr>
      <dsp:spPr>
        <a:xfrm>
          <a:off x="2058324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259EF-FE29-4CC0-B9BD-CA0CB8F1EBD3}">
      <dsp:nvSpPr>
        <dsp:cNvPr id="0" name=""/>
        <dsp:cNvSpPr/>
      </dsp:nvSpPr>
      <dsp:spPr>
        <a:xfrm>
          <a:off x="2187277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2208862" y="3368220"/>
        <a:ext cx="1117403" cy="693794"/>
      </dsp:txXfrm>
    </dsp:sp>
    <dsp:sp modelId="{F297A8BC-4D49-4766-856F-DADBE379892F}">
      <dsp:nvSpPr>
        <dsp:cNvPr id="0" name=""/>
        <dsp:cNvSpPr/>
      </dsp:nvSpPr>
      <dsp:spPr>
        <a:xfrm>
          <a:off x="2058324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7EEDF-E8FD-43EF-B4DC-B4E7732C8F1F}">
      <dsp:nvSpPr>
        <dsp:cNvPr id="0" name=""/>
        <dsp:cNvSpPr/>
      </dsp:nvSpPr>
      <dsp:spPr>
        <a:xfrm>
          <a:off x="2187277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/>
        </a:p>
      </dsp:txBody>
      <dsp:txXfrm>
        <a:off x="2208862" y="4442718"/>
        <a:ext cx="1117403" cy="693794"/>
      </dsp:txXfrm>
    </dsp:sp>
    <dsp:sp modelId="{9A3F4D2C-812D-4636-96CF-0061F8F88395}">
      <dsp:nvSpPr>
        <dsp:cNvPr id="0" name=""/>
        <dsp:cNvSpPr/>
      </dsp:nvSpPr>
      <dsp:spPr>
        <a:xfrm>
          <a:off x="4186043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0321B-1363-4CC6-BC53-8A96191E8BDC}">
      <dsp:nvSpPr>
        <dsp:cNvPr id="0" name=""/>
        <dsp:cNvSpPr/>
      </dsp:nvSpPr>
      <dsp:spPr>
        <a:xfrm>
          <a:off x="4314996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4336581" y="2293722"/>
        <a:ext cx="1117403" cy="693794"/>
      </dsp:txXfrm>
    </dsp:sp>
    <dsp:sp modelId="{74318D85-F23B-414D-8660-6082F4B35295}">
      <dsp:nvSpPr>
        <dsp:cNvPr id="0" name=""/>
        <dsp:cNvSpPr/>
      </dsp:nvSpPr>
      <dsp:spPr>
        <a:xfrm>
          <a:off x="4186043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8CE9F-DFAF-458B-9704-F149F38A0434}">
      <dsp:nvSpPr>
        <dsp:cNvPr id="0" name=""/>
        <dsp:cNvSpPr/>
      </dsp:nvSpPr>
      <dsp:spPr>
        <a:xfrm>
          <a:off x="4314996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4336581" y="3368220"/>
        <a:ext cx="1117403" cy="693794"/>
      </dsp:txXfrm>
    </dsp:sp>
    <dsp:sp modelId="{C857FE6B-8330-47B5-AA4E-6FFE400625A0}">
      <dsp:nvSpPr>
        <dsp:cNvPr id="0" name=""/>
        <dsp:cNvSpPr/>
      </dsp:nvSpPr>
      <dsp:spPr>
        <a:xfrm>
          <a:off x="3476803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CE84A-BE90-4C70-A555-73EF4EDD501D}">
      <dsp:nvSpPr>
        <dsp:cNvPr id="0" name=""/>
        <dsp:cNvSpPr/>
      </dsp:nvSpPr>
      <dsp:spPr>
        <a:xfrm>
          <a:off x="3605756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3627341" y="4442718"/>
        <a:ext cx="1117403" cy="693794"/>
      </dsp:txXfrm>
    </dsp:sp>
    <dsp:sp modelId="{8C895A50-2C44-482D-B6C2-7320CC1B945B}">
      <dsp:nvSpPr>
        <dsp:cNvPr id="0" name=""/>
        <dsp:cNvSpPr/>
      </dsp:nvSpPr>
      <dsp:spPr>
        <a:xfrm>
          <a:off x="4895283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77F522-A73F-4309-A303-F528A006BC82}">
      <dsp:nvSpPr>
        <dsp:cNvPr id="0" name=""/>
        <dsp:cNvSpPr/>
      </dsp:nvSpPr>
      <dsp:spPr>
        <a:xfrm>
          <a:off x="5024235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smtClean="0"/>
            <a:t>最終</a:t>
          </a:r>
          <a:r>
            <a:rPr lang="zh-TW" altLang="en-US" sz="1800" b="1" kern="1200" dirty="0" smtClean="0"/>
            <a:t>結果：壞處</a:t>
          </a:r>
          <a:endParaRPr lang="zh-TW" altLang="en-US" sz="1800" b="1" kern="1200" dirty="0"/>
        </a:p>
      </dsp:txBody>
      <dsp:txXfrm>
        <a:off x="5045820" y="4442718"/>
        <a:ext cx="1117403" cy="693794"/>
      </dsp:txXfrm>
    </dsp:sp>
    <dsp:sp modelId="{6C34B0EE-70EC-4788-A37A-8DA83DF1D0D1}">
      <dsp:nvSpPr>
        <dsp:cNvPr id="0" name=""/>
        <dsp:cNvSpPr/>
      </dsp:nvSpPr>
      <dsp:spPr>
        <a:xfrm>
          <a:off x="6313762" y="1075134"/>
          <a:ext cx="1160573" cy="7369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488D2-5D68-4AF6-A032-07F0076A314A}">
      <dsp:nvSpPr>
        <dsp:cNvPr id="0" name=""/>
        <dsp:cNvSpPr/>
      </dsp:nvSpPr>
      <dsp:spPr>
        <a:xfrm>
          <a:off x="6442714" y="1197639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6464299" y="1219224"/>
        <a:ext cx="1117403" cy="693794"/>
      </dsp:txXfrm>
    </dsp:sp>
    <dsp:sp modelId="{1F037C66-787A-4F9A-B777-595C23417B25}">
      <dsp:nvSpPr>
        <dsp:cNvPr id="0" name=""/>
        <dsp:cNvSpPr/>
      </dsp:nvSpPr>
      <dsp:spPr>
        <a:xfrm>
          <a:off x="6313762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39B52-5E7F-452E-A831-13CDDC4661C4}">
      <dsp:nvSpPr>
        <dsp:cNvPr id="0" name=""/>
        <dsp:cNvSpPr/>
      </dsp:nvSpPr>
      <dsp:spPr>
        <a:xfrm>
          <a:off x="6442714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6464299" y="2293722"/>
        <a:ext cx="1117403" cy="693794"/>
      </dsp:txXfrm>
    </dsp:sp>
    <dsp:sp modelId="{02AD60EB-A63E-4F89-88AA-8A79EF58B86F}">
      <dsp:nvSpPr>
        <dsp:cNvPr id="0" name=""/>
        <dsp:cNvSpPr/>
      </dsp:nvSpPr>
      <dsp:spPr>
        <a:xfrm>
          <a:off x="5604522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EABEE-EDDC-40E8-B881-D2903FBBE421}">
      <dsp:nvSpPr>
        <dsp:cNvPr id="0" name=""/>
        <dsp:cNvSpPr/>
      </dsp:nvSpPr>
      <dsp:spPr>
        <a:xfrm>
          <a:off x="5733475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5755060" y="3368220"/>
        <a:ext cx="1117403" cy="693794"/>
      </dsp:txXfrm>
    </dsp:sp>
    <dsp:sp modelId="{207E7570-8C90-418B-9AE3-4C82B3900B12}">
      <dsp:nvSpPr>
        <dsp:cNvPr id="0" name=""/>
        <dsp:cNvSpPr/>
      </dsp:nvSpPr>
      <dsp:spPr>
        <a:xfrm>
          <a:off x="7023001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2682-C9AC-4115-9065-4ABDAEF7C820}">
      <dsp:nvSpPr>
        <dsp:cNvPr id="0" name=""/>
        <dsp:cNvSpPr/>
      </dsp:nvSpPr>
      <dsp:spPr>
        <a:xfrm>
          <a:off x="7151954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 dirty="0"/>
        </a:p>
      </dsp:txBody>
      <dsp:txXfrm>
        <a:off x="7173539" y="3368220"/>
        <a:ext cx="1117403" cy="693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1084057666"/>
              </p:ext>
            </p:extLst>
          </p:nvPr>
        </p:nvGraphicFramePr>
        <p:xfrm>
          <a:off x="1360669" y="1469984"/>
          <a:ext cx="8952374" cy="5158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967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綠黃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9892</TotalTime>
  <Words>44</Words>
  <Application>Microsoft Office PowerPoint</Application>
  <PresentationFormat>寬螢幕</PresentationFormat>
  <Paragraphs>16</Paragraphs>
  <Slides>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446</cp:revision>
  <dcterms:created xsi:type="dcterms:W3CDTF">2022-06-23T09:13:07Z</dcterms:created>
  <dcterms:modified xsi:type="dcterms:W3CDTF">2023-09-05T04:27:03Z</dcterms:modified>
</cp:coreProperties>
</file>